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8" r:id="rId3"/>
    <p:sldId id="283" r:id="rId4"/>
    <p:sldId id="284" r:id="rId5"/>
    <p:sldId id="285" r:id="rId6"/>
    <p:sldId id="286" r:id="rId7"/>
    <p:sldId id="263" r:id="rId8"/>
    <p:sldId id="264" r:id="rId9"/>
    <p:sldId id="288" r:id="rId10"/>
    <p:sldId id="289" r:id="rId11"/>
    <p:sldId id="290" r:id="rId12"/>
    <p:sldId id="265" r:id="rId13"/>
    <p:sldId id="266" r:id="rId14"/>
    <p:sldId id="291" r:id="rId15"/>
    <p:sldId id="292" r:id="rId16"/>
    <p:sldId id="293" r:id="rId17"/>
    <p:sldId id="295" r:id="rId18"/>
    <p:sldId id="296" r:id="rId19"/>
    <p:sldId id="297" r:id="rId20"/>
    <p:sldId id="298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5917"/>
    <a:srgbClr val="588923"/>
    <a:srgbClr val="9FD661"/>
    <a:srgbClr val="005C4A"/>
    <a:srgbClr val="F2955C"/>
    <a:srgbClr val="604A7B"/>
    <a:srgbClr val="00FF00"/>
    <a:srgbClr val="EF5361"/>
    <a:srgbClr val="FB3803"/>
    <a:srgbClr val="EFC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0" d="100"/>
          <a:sy n="80" d="100"/>
        </p:scale>
        <p:origin x="103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14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Relationship Id="rId6" Type="http://schemas.openxmlformats.org/officeDocument/2006/relationships/slide" Target="../slides/slide13.xml"/><Relationship Id="rId5" Type="http://schemas.openxmlformats.org/officeDocument/2006/relationships/slide" Target="../slides/slide11.xml"/><Relationship Id="rId4" Type="http://schemas.openxmlformats.org/officeDocument/2006/relationships/slide" Target="../slides/slide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16.xml"/><Relationship Id="rId1" Type="http://schemas.openxmlformats.org/officeDocument/2006/relationships/slide" Target="../slides/slide4.xml"/><Relationship Id="rId4" Type="http://schemas.openxmlformats.org/officeDocument/2006/relationships/slide" Target="../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>
              <a:latin typeface="Candara" panose="020E0502030303020204" pitchFamily="34" charset="0"/>
            </a:rPr>
            <a:t>Q.S. Al-</a:t>
          </a:r>
          <a:r>
            <a:rPr lang="en-ID" sz="2400" b="1" dirty="0" err="1">
              <a:latin typeface="Candara" panose="020E0502030303020204" pitchFamily="34" charset="0"/>
            </a:rPr>
            <a:t>Mā’idah</a:t>
          </a:r>
          <a:r>
            <a:rPr lang="en-ID" sz="2400" b="1" dirty="0">
              <a:latin typeface="Candara" panose="020E0502030303020204" pitchFamily="34" charset="0"/>
            </a:rPr>
            <a:t>/5: 48 </a:t>
          </a:r>
          <a:r>
            <a:rPr lang="en-ID" sz="2400" b="1" dirty="0" err="1">
              <a:latin typeface="Candara" panose="020E0502030303020204" pitchFamily="34" charset="0"/>
            </a:rPr>
            <a:t>tentang</a:t>
          </a:r>
          <a:r>
            <a:rPr lang="en-ID" sz="2400" b="1" dirty="0">
              <a:latin typeface="Candara" panose="020E0502030303020204" pitchFamily="34" charset="0"/>
            </a:rPr>
            <a:t> </a:t>
          </a:r>
          <a:r>
            <a:rPr lang="en-ID" sz="2400" b="1" dirty="0" err="1">
              <a:latin typeface="Candara" panose="020E0502030303020204" pitchFamily="34" charset="0"/>
            </a:rPr>
            <a:t>Perintah</a:t>
          </a:r>
          <a:r>
            <a:rPr lang="en-ID" sz="2400" b="1" dirty="0">
              <a:latin typeface="Candara" panose="020E0502030303020204" pitchFamily="34" charset="0"/>
            </a:rPr>
            <a:t> </a:t>
          </a:r>
          <a:r>
            <a:rPr lang="en-ID" sz="2400" b="1" dirty="0" err="1">
              <a:latin typeface="Candara" panose="020E0502030303020204" pitchFamily="34" charset="0"/>
            </a:rPr>
            <a:t>Berkompetisi</a:t>
          </a:r>
          <a:r>
            <a:rPr lang="en-ID" sz="2400" b="1" dirty="0">
              <a:latin typeface="Candara" panose="020E0502030303020204" pitchFamily="34" charset="0"/>
            </a:rPr>
            <a:t> </a:t>
          </a:r>
          <a:r>
            <a:rPr lang="en-ID" sz="2400" b="1" dirty="0" err="1">
              <a:latin typeface="Candara" panose="020E0502030303020204" pitchFamily="34" charset="0"/>
            </a:rPr>
            <a:t>dalam</a:t>
          </a:r>
          <a:r>
            <a:rPr lang="en-ID" sz="2400" b="1" dirty="0">
              <a:latin typeface="Candara" panose="020E0502030303020204" pitchFamily="34" charset="0"/>
            </a:rPr>
            <a:t> </a:t>
          </a:r>
          <a:r>
            <a:rPr lang="en-ID" sz="2400" b="1" dirty="0" err="1">
              <a:latin typeface="Candara" panose="020E0502030303020204" pitchFamily="34" charset="0"/>
            </a:rPr>
            <a:t>Kebaikan</a:t>
          </a:r>
          <a:endParaRPr lang="en-US" sz="2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Q.S. Al-</a:t>
          </a:r>
          <a:r>
            <a:rPr lang="en-ID" sz="2000" b="1" dirty="0" err="1">
              <a:latin typeface="Candara" panose="020E0502030303020204" pitchFamily="34" charset="0"/>
            </a:rPr>
            <a:t>Mā’idah</a:t>
          </a:r>
          <a:r>
            <a:rPr lang="en-ID" sz="2000" b="1" dirty="0">
              <a:latin typeface="Candara" panose="020E0502030303020204" pitchFamily="34" charset="0"/>
            </a:rPr>
            <a:t>/5: 48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C2E03E37-B56B-4246-811B-B3D003306273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Terjemah</a:t>
          </a:r>
          <a:r>
            <a:rPr lang="en-ID" sz="2000" b="1" dirty="0">
              <a:latin typeface="Candara" panose="020E0502030303020204" pitchFamily="34" charset="0"/>
            </a:rPr>
            <a:t> Ayat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F124E7E3-C05F-44F9-B6B2-49F85C3D46B6}" type="parTrans" cxnId="{85EA33EC-3389-44E0-B035-FFA01A5F46BF}">
      <dgm:prSet/>
      <dgm:spPr/>
      <dgm:t>
        <a:bodyPr/>
        <a:lstStyle/>
        <a:p>
          <a:endParaRPr lang="en-US"/>
        </a:p>
      </dgm:t>
    </dgm:pt>
    <dgm:pt modelId="{F8B91313-CD76-4464-8B25-493A2B9066F0}" type="sibTrans" cxnId="{85EA33EC-3389-44E0-B035-FFA01A5F46BF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Hukum Tajwid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B11A9D9D-A9DD-4E89-9F71-1936CBD52FB7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Penjelasan</a:t>
          </a:r>
          <a:r>
            <a:rPr lang="en-ID" sz="2000" b="1" dirty="0">
              <a:latin typeface="Candara" panose="020E0502030303020204" pitchFamily="34" charset="0"/>
            </a:rPr>
            <a:t> Ayat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D149D444-5D1E-4DE5-8A94-8AD3B64B3F32}" type="parTrans" cxnId="{1E0A4C04-8442-45F9-A512-BFF7721A7C6E}">
      <dgm:prSet/>
      <dgm:spPr/>
      <dgm:t>
        <a:bodyPr/>
        <a:lstStyle/>
        <a:p>
          <a:endParaRPr lang="en-US"/>
        </a:p>
      </dgm:t>
    </dgm:pt>
    <dgm:pt modelId="{73449237-E0DC-42C4-8D59-8B6CA5BDF464}" type="sibTrans" cxnId="{1E0A4C04-8442-45F9-A512-BFF7721A7C6E}">
      <dgm:prSet/>
      <dgm:spPr/>
      <dgm:t>
        <a:bodyPr/>
        <a:lstStyle/>
        <a:p>
          <a:endParaRPr lang="en-US"/>
        </a:p>
      </dgm:t>
    </dgm:pt>
    <dgm:pt modelId="{0E1A2C92-528E-44E5-98D3-480A577D2D7A}">
      <dgm:prSet phldrT="[Text]"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Isi dan </a:t>
          </a:r>
          <a:r>
            <a:rPr lang="en-ID" sz="2000" b="1" dirty="0" err="1">
              <a:latin typeface="Candara" panose="020E0502030303020204" pitchFamily="34" charset="0"/>
            </a:rPr>
            <a:t>Kandungan</a:t>
          </a:r>
          <a:r>
            <a:rPr lang="en-ID" sz="2000" b="1" dirty="0">
              <a:latin typeface="Candara" panose="020E0502030303020204" pitchFamily="34" charset="0"/>
            </a:rPr>
            <a:t> Ayat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68B56829-8DFD-4AD6-BC11-25130AFFA040}" type="parTrans" cxnId="{3A534BC0-FC1E-4488-957C-12DABBC7EA8D}">
      <dgm:prSet/>
      <dgm:spPr/>
      <dgm:t>
        <a:bodyPr/>
        <a:lstStyle/>
        <a:p>
          <a:endParaRPr lang="en-US"/>
        </a:p>
      </dgm:t>
    </dgm:pt>
    <dgm:pt modelId="{32C99083-7827-42F0-8892-D28DBAED0321}" type="sibTrans" cxnId="{3A534BC0-FC1E-4488-957C-12DABBC7EA8D}">
      <dgm:prSet/>
      <dgm:spPr/>
      <dgm:t>
        <a:bodyPr/>
        <a:lstStyle/>
        <a:p>
          <a:endParaRPr lang="en-US"/>
        </a:p>
      </dgm:t>
    </dgm:pt>
    <dgm:pt modelId="{CE6FEC3B-E94A-41F6-B876-68BD775EF2F5}">
      <dgm:prSet phldrT="[Text]"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Perilaku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Cerminan</a:t>
          </a:r>
          <a:r>
            <a:rPr lang="en-ID" sz="2000" b="1" dirty="0">
              <a:latin typeface="Candara" panose="020E0502030303020204" pitchFamily="34" charset="0"/>
            </a:rPr>
            <a:t> Ayat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B395B926-BAA5-4EA1-ABBC-CCD401EAC9F6}" type="parTrans" cxnId="{5DEB476D-9682-429C-AC03-9489A24ACCC8}">
      <dgm:prSet/>
      <dgm:spPr/>
      <dgm:t>
        <a:bodyPr/>
        <a:lstStyle/>
        <a:p>
          <a:endParaRPr lang="en-US"/>
        </a:p>
      </dgm:t>
    </dgm:pt>
    <dgm:pt modelId="{D011C4A5-AF9F-42E5-9F03-A8E1E72EBF74}" type="sibTrans" cxnId="{5DEB476D-9682-429C-AC03-9489A24ACCC8}">
      <dgm:prSet/>
      <dgm:spPr/>
      <dgm:t>
        <a:bodyPr/>
        <a:lstStyle/>
        <a:p>
          <a:endParaRPr lang="en-US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6"/>
      <dgm:spPr/>
    </dgm:pt>
    <dgm:pt modelId="{C991E3F2-A24F-47B0-935F-73A0AFE73FA2}" type="pres">
      <dgm:prSet presAssocID="{C8902F4E-CE50-4915-8529-DD51C0E84165}" presName="connTx" presStyleLbl="parChTrans1D2" presStyleIdx="0" presStyleCnt="6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6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FABCEC28-1A1B-47D1-AB47-8827A6DB8002}" type="pres">
      <dgm:prSet presAssocID="{F124E7E3-C05F-44F9-B6B2-49F85C3D46B6}" presName="conn2-1" presStyleLbl="parChTrans1D2" presStyleIdx="1" presStyleCnt="6"/>
      <dgm:spPr/>
    </dgm:pt>
    <dgm:pt modelId="{F7E159E8-2173-42E6-A521-C7AE78125930}" type="pres">
      <dgm:prSet presAssocID="{F124E7E3-C05F-44F9-B6B2-49F85C3D46B6}" presName="connTx" presStyleLbl="parChTrans1D2" presStyleIdx="1" presStyleCnt="6"/>
      <dgm:spPr/>
    </dgm:pt>
    <dgm:pt modelId="{6C1CDCB7-541F-422A-8B06-E7BBA1BC009E}" type="pres">
      <dgm:prSet presAssocID="{C2E03E37-B56B-4246-811B-B3D003306273}" presName="root2" presStyleCnt="0"/>
      <dgm:spPr/>
    </dgm:pt>
    <dgm:pt modelId="{3DAC5E6E-CE9E-4D22-869B-4286A79040F9}" type="pres">
      <dgm:prSet presAssocID="{C2E03E37-B56B-4246-811B-B3D003306273}" presName="LevelTwoTextNode" presStyleLbl="node2" presStyleIdx="1" presStyleCnt="6" custScaleX="229168" custScaleY="90783" custRadScaleRad="100335" custRadScaleInc="530">
        <dgm:presLayoutVars>
          <dgm:chPref val="3"/>
        </dgm:presLayoutVars>
      </dgm:prSet>
      <dgm:spPr/>
    </dgm:pt>
    <dgm:pt modelId="{51B386AF-A7C5-4BF9-BFD8-D47E54D94798}" type="pres">
      <dgm:prSet presAssocID="{C2E03E37-B56B-4246-811B-B3D003306273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2" presStyleCnt="6"/>
      <dgm:spPr/>
    </dgm:pt>
    <dgm:pt modelId="{23A7AE12-B5F7-4EEF-954F-201D0D58DDCA}" type="pres">
      <dgm:prSet presAssocID="{2BA03FA7-C003-4167-AD11-46B8E15B0792}" presName="connTx" presStyleLbl="parChTrans1D2" presStyleIdx="2" presStyleCnt="6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2" presStyleCnt="6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  <dgm:pt modelId="{80C43B3D-D1B7-43AA-AE24-505BC4EE8222}" type="pres">
      <dgm:prSet presAssocID="{D149D444-5D1E-4DE5-8A94-8AD3B64B3F32}" presName="conn2-1" presStyleLbl="parChTrans1D2" presStyleIdx="3" presStyleCnt="6"/>
      <dgm:spPr/>
    </dgm:pt>
    <dgm:pt modelId="{16A91734-B324-457B-9236-E7ED4BD823B3}" type="pres">
      <dgm:prSet presAssocID="{D149D444-5D1E-4DE5-8A94-8AD3B64B3F32}" presName="connTx" presStyleLbl="parChTrans1D2" presStyleIdx="3" presStyleCnt="6"/>
      <dgm:spPr/>
    </dgm:pt>
    <dgm:pt modelId="{289D80BB-FDEB-483A-910E-7FBF72D5DA79}" type="pres">
      <dgm:prSet presAssocID="{B11A9D9D-A9DD-4E89-9F71-1936CBD52FB7}" presName="root2" presStyleCnt="0"/>
      <dgm:spPr/>
    </dgm:pt>
    <dgm:pt modelId="{966D30AB-F7C7-4570-9D01-0E1E360FD6D9}" type="pres">
      <dgm:prSet presAssocID="{B11A9D9D-A9DD-4E89-9F71-1936CBD52FB7}" presName="LevelTwoTextNode" presStyleLbl="node2" presStyleIdx="3" presStyleCnt="6" custScaleX="229168" custScaleY="90783" custRadScaleRad="100751" custRadScaleInc="-171">
        <dgm:presLayoutVars>
          <dgm:chPref val="3"/>
        </dgm:presLayoutVars>
      </dgm:prSet>
      <dgm:spPr/>
    </dgm:pt>
    <dgm:pt modelId="{75822A14-8A7E-4C2F-8B44-B7AD8D044B45}" type="pres">
      <dgm:prSet presAssocID="{B11A9D9D-A9DD-4E89-9F71-1936CBD52FB7}" presName="level3hierChild" presStyleCnt="0"/>
      <dgm:spPr/>
    </dgm:pt>
    <dgm:pt modelId="{FB271E70-81C1-468A-9506-698ED232D105}" type="pres">
      <dgm:prSet presAssocID="{68B56829-8DFD-4AD6-BC11-25130AFFA040}" presName="conn2-1" presStyleLbl="parChTrans1D2" presStyleIdx="4" presStyleCnt="6"/>
      <dgm:spPr/>
    </dgm:pt>
    <dgm:pt modelId="{C1C9B231-21AA-4C8F-AF7A-098415796645}" type="pres">
      <dgm:prSet presAssocID="{68B56829-8DFD-4AD6-BC11-25130AFFA040}" presName="connTx" presStyleLbl="parChTrans1D2" presStyleIdx="4" presStyleCnt="6"/>
      <dgm:spPr/>
    </dgm:pt>
    <dgm:pt modelId="{7701BA8C-EF34-400B-A16D-5843D6683ABC}" type="pres">
      <dgm:prSet presAssocID="{0E1A2C92-528E-44E5-98D3-480A577D2D7A}" presName="root2" presStyleCnt="0"/>
      <dgm:spPr/>
    </dgm:pt>
    <dgm:pt modelId="{1E641D61-810B-4C11-82D4-DE0A5205F86B}" type="pres">
      <dgm:prSet presAssocID="{0E1A2C92-528E-44E5-98D3-480A577D2D7A}" presName="LevelTwoTextNode" presStyleLbl="node2" presStyleIdx="4" presStyleCnt="6" custScaleX="229168" custScaleY="90783" custRadScaleInc="0">
        <dgm:presLayoutVars>
          <dgm:chPref val="3"/>
        </dgm:presLayoutVars>
      </dgm:prSet>
      <dgm:spPr/>
    </dgm:pt>
    <dgm:pt modelId="{66A9FE1A-25A3-4433-B53F-80677BDD2BB8}" type="pres">
      <dgm:prSet presAssocID="{0E1A2C92-528E-44E5-98D3-480A577D2D7A}" presName="level3hierChild" presStyleCnt="0"/>
      <dgm:spPr/>
    </dgm:pt>
    <dgm:pt modelId="{F8DEBD6E-AAD9-4504-8573-6AAEAA7C60C7}" type="pres">
      <dgm:prSet presAssocID="{B395B926-BAA5-4EA1-ABBC-CCD401EAC9F6}" presName="conn2-1" presStyleLbl="parChTrans1D2" presStyleIdx="5" presStyleCnt="6"/>
      <dgm:spPr/>
    </dgm:pt>
    <dgm:pt modelId="{3BB27C79-D33E-4C76-ABFA-874FBC205219}" type="pres">
      <dgm:prSet presAssocID="{B395B926-BAA5-4EA1-ABBC-CCD401EAC9F6}" presName="connTx" presStyleLbl="parChTrans1D2" presStyleIdx="5" presStyleCnt="6"/>
      <dgm:spPr/>
    </dgm:pt>
    <dgm:pt modelId="{AF7B1D7D-C428-416F-BDAC-F872A85C2468}" type="pres">
      <dgm:prSet presAssocID="{CE6FEC3B-E94A-41F6-B876-68BD775EF2F5}" presName="root2" presStyleCnt="0"/>
      <dgm:spPr/>
    </dgm:pt>
    <dgm:pt modelId="{3E0059FA-24FD-46D8-A03F-44D1768B8B72}" type="pres">
      <dgm:prSet presAssocID="{CE6FEC3B-E94A-41F6-B876-68BD775EF2F5}" presName="LevelTwoTextNode" presStyleLbl="node2" presStyleIdx="5" presStyleCnt="6" custScaleX="229168" custScaleY="90783" custRadScaleInc="0">
        <dgm:presLayoutVars>
          <dgm:chPref val="3"/>
        </dgm:presLayoutVars>
      </dgm:prSet>
      <dgm:spPr/>
    </dgm:pt>
    <dgm:pt modelId="{A29B1E62-AAD4-4ACC-8BCD-6542738E6C8A}" type="pres">
      <dgm:prSet presAssocID="{CE6FEC3B-E94A-41F6-B876-68BD775EF2F5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1E0A4C04-8442-45F9-A512-BFF7721A7C6E}" srcId="{8D634557-49AE-4FDE-912C-A069DE711DDD}" destId="{B11A9D9D-A9DD-4E89-9F71-1936CBD52FB7}" srcOrd="3" destOrd="0" parTransId="{D149D444-5D1E-4DE5-8A94-8AD3B64B3F32}" sibTransId="{73449237-E0DC-42C4-8D59-8B6CA5BDF464}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DF97B53D-D3EB-43A1-9CD7-742D7A12A1B8}" type="presOf" srcId="{B11A9D9D-A9DD-4E89-9F71-1936CBD52FB7}" destId="{966D30AB-F7C7-4570-9D01-0E1E360FD6D9}" srcOrd="0" destOrd="0" presId="urn:microsoft.com/office/officeart/2005/8/layout/hierarchy2"/>
    <dgm:cxn modelId="{EBF6095B-2EC2-429E-B9F4-73A8D373076D}" type="presOf" srcId="{F124E7E3-C05F-44F9-B6B2-49F85C3D46B6}" destId="{F7E159E8-2173-42E6-A521-C7AE78125930}" srcOrd="1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2" destOrd="0" parTransId="{2BA03FA7-C003-4167-AD11-46B8E15B0792}" sibTransId="{4BAB9939-3B00-4C40-AE50-65A1097B1F02}"/>
    <dgm:cxn modelId="{5DEB476D-9682-429C-AC03-9489A24ACCC8}" srcId="{8D634557-49AE-4FDE-912C-A069DE711DDD}" destId="{CE6FEC3B-E94A-41F6-B876-68BD775EF2F5}" srcOrd="5" destOrd="0" parTransId="{B395B926-BAA5-4EA1-ABBC-CCD401EAC9F6}" sibTransId="{D011C4A5-AF9F-42E5-9F03-A8E1E72EBF74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B55965A7-B257-4A47-96A3-8860BB713F2B}" type="presOf" srcId="{0E1A2C92-528E-44E5-98D3-480A577D2D7A}" destId="{1E641D61-810B-4C11-82D4-DE0A5205F86B}" srcOrd="0" destOrd="0" presId="urn:microsoft.com/office/officeart/2005/8/layout/hierarchy2"/>
    <dgm:cxn modelId="{A99414A8-8197-49B5-9651-08AE1AB556B8}" type="presOf" srcId="{CE6FEC3B-E94A-41F6-B876-68BD775EF2F5}" destId="{3E0059FA-24FD-46D8-A03F-44D1768B8B72}" srcOrd="0" destOrd="0" presId="urn:microsoft.com/office/officeart/2005/8/layout/hierarchy2"/>
    <dgm:cxn modelId="{B2F018AB-A6EB-46F8-B93A-BB7FF716EDD6}" type="presOf" srcId="{D149D444-5D1E-4DE5-8A94-8AD3B64B3F32}" destId="{80C43B3D-D1B7-43AA-AE24-505BC4EE8222}" srcOrd="0" destOrd="0" presId="urn:microsoft.com/office/officeart/2005/8/layout/hierarchy2"/>
    <dgm:cxn modelId="{4D1813B0-A8EA-48DB-9D74-072CDA40E180}" type="presOf" srcId="{68B56829-8DFD-4AD6-BC11-25130AFFA040}" destId="{FB271E70-81C1-468A-9506-698ED232D105}" srcOrd="0" destOrd="0" presId="urn:microsoft.com/office/officeart/2005/8/layout/hierarchy2"/>
    <dgm:cxn modelId="{66D2D8B4-ECE6-4608-B96C-13EC7584DF55}" type="presOf" srcId="{B395B926-BAA5-4EA1-ABBC-CCD401EAC9F6}" destId="{F8DEBD6E-AAD9-4504-8573-6AAEAA7C60C7}" srcOrd="0" destOrd="0" presId="urn:microsoft.com/office/officeart/2005/8/layout/hierarchy2"/>
    <dgm:cxn modelId="{729B00B9-5E03-4292-BB5B-A2FF8F99CD5C}" type="presOf" srcId="{D149D444-5D1E-4DE5-8A94-8AD3B64B3F32}" destId="{16A91734-B324-457B-9236-E7ED4BD823B3}" srcOrd="1" destOrd="0" presId="urn:microsoft.com/office/officeart/2005/8/layout/hierarchy2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3A534BC0-FC1E-4488-957C-12DABBC7EA8D}" srcId="{8D634557-49AE-4FDE-912C-A069DE711DDD}" destId="{0E1A2C92-528E-44E5-98D3-480A577D2D7A}" srcOrd="4" destOrd="0" parTransId="{68B56829-8DFD-4AD6-BC11-25130AFFA040}" sibTransId="{32C99083-7827-42F0-8892-D28DBAED0321}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090D8BD2-48A1-45E3-8E25-5F925D62F06B}" type="presOf" srcId="{F124E7E3-C05F-44F9-B6B2-49F85C3D46B6}" destId="{FABCEC28-1A1B-47D1-AB47-8827A6DB8002}" srcOrd="0" destOrd="0" presId="urn:microsoft.com/office/officeart/2005/8/layout/hierarchy2"/>
    <dgm:cxn modelId="{2D4243E0-C23E-48AC-9FCF-8CE6DEBEFB9D}" type="presOf" srcId="{C2E03E37-B56B-4246-811B-B3D003306273}" destId="{3DAC5E6E-CE9E-4D22-869B-4286A79040F9}" srcOrd="0" destOrd="0" presId="urn:microsoft.com/office/officeart/2005/8/layout/hierarchy2"/>
    <dgm:cxn modelId="{FDF391EB-BC0F-4035-92C6-D74068ACECAE}" type="presOf" srcId="{68B56829-8DFD-4AD6-BC11-25130AFFA040}" destId="{C1C9B231-21AA-4C8F-AF7A-098415796645}" srcOrd="1" destOrd="0" presId="urn:microsoft.com/office/officeart/2005/8/layout/hierarchy2"/>
    <dgm:cxn modelId="{85EA33EC-3389-44E0-B035-FFA01A5F46BF}" srcId="{8D634557-49AE-4FDE-912C-A069DE711DDD}" destId="{C2E03E37-B56B-4246-811B-B3D003306273}" srcOrd="1" destOrd="0" parTransId="{F124E7E3-C05F-44F9-B6B2-49F85C3D46B6}" sibTransId="{F8B91313-CD76-4464-8B25-493A2B9066F0}"/>
    <dgm:cxn modelId="{88FD34F7-5715-42FF-87A0-24392B39CF36}" type="presOf" srcId="{B395B926-BAA5-4EA1-ABBC-CCD401EAC9F6}" destId="{3BB27C79-D33E-4C76-ABFA-874FBC205219}" srcOrd="1" destOrd="0" presId="urn:microsoft.com/office/officeart/2005/8/layout/hierarchy2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132C56D9-B4FD-44F6-A24C-E0F97769E5E9}" type="presParOf" srcId="{9A3CA7F6-9FDF-485A-927F-ABF03FA5328E}" destId="{FABCEC28-1A1B-47D1-AB47-8827A6DB8002}" srcOrd="2" destOrd="0" presId="urn:microsoft.com/office/officeart/2005/8/layout/hierarchy2"/>
    <dgm:cxn modelId="{2AEFE5C0-8869-465C-A89F-CB5D8D4368E7}" type="presParOf" srcId="{FABCEC28-1A1B-47D1-AB47-8827A6DB8002}" destId="{F7E159E8-2173-42E6-A521-C7AE78125930}" srcOrd="0" destOrd="0" presId="urn:microsoft.com/office/officeart/2005/8/layout/hierarchy2"/>
    <dgm:cxn modelId="{3C37D550-ED57-4F39-B1C3-A61630DFF7B2}" type="presParOf" srcId="{9A3CA7F6-9FDF-485A-927F-ABF03FA5328E}" destId="{6C1CDCB7-541F-422A-8B06-E7BBA1BC009E}" srcOrd="3" destOrd="0" presId="urn:microsoft.com/office/officeart/2005/8/layout/hierarchy2"/>
    <dgm:cxn modelId="{4BF6745B-70CB-47D5-B94A-E825859C77DC}" type="presParOf" srcId="{6C1CDCB7-541F-422A-8B06-E7BBA1BC009E}" destId="{3DAC5E6E-CE9E-4D22-869B-4286A79040F9}" srcOrd="0" destOrd="0" presId="urn:microsoft.com/office/officeart/2005/8/layout/hierarchy2"/>
    <dgm:cxn modelId="{2763393F-E637-4EB4-ACB4-D008E004D79D}" type="presParOf" srcId="{6C1CDCB7-541F-422A-8B06-E7BBA1BC009E}" destId="{51B386AF-A7C5-4BF9-BFD8-D47E54D94798}" srcOrd="1" destOrd="0" presId="urn:microsoft.com/office/officeart/2005/8/layout/hierarchy2"/>
    <dgm:cxn modelId="{C28D5EB9-EE34-44D0-B164-213DD2BD9837}" type="presParOf" srcId="{9A3CA7F6-9FDF-485A-927F-ABF03FA5328E}" destId="{07B05212-FE41-4980-A8A6-F32C5DA678E1}" srcOrd="4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5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  <dgm:cxn modelId="{A8E78565-9D62-4684-B414-EED5BBABFD70}" type="presParOf" srcId="{9A3CA7F6-9FDF-485A-927F-ABF03FA5328E}" destId="{80C43B3D-D1B7-43AA-AE24-505BC4EE8222}" srcOrd="6" destOrd="0" presId="urn:microsoft.com/office/officeart/2005/8/layout/hierarchy2"/>
    <dgm:cxn modelId="{0D6F3278-377E-4ABE-9A73-1748DDE0390E}" type="presParOf" srcId="{80C43B3D-D1B7-43AA-AE24-505BC4EE8222}" destId="{16A91734-B324-457B-9236-E7ED4BD823B3}" srcOrd="0" destOrd="0" presId="urn:microsoft.com/office/officeart/2005/8/layout/hierarchy2"/>
    <dgm:cxn modelId="{29A27232-E9E2-4638-B393-2FFF1972D345}" type="presParOf" srcId="{9A3CA7F6-9FDF-485A-927F-ABF03FA5328E}" destId="{289D80BB-FDEB-483A-910E-7FBF72D5DA79}" srcOrd="7" destOrd="0" presId="urn:microsoft.com/office/officeart/2005/8/layout/hierarchy2"/>
    <dgm:cxn modelId="{6E2BBB77-02FF-429B-A3ED-97435B3CF52F}" type="presParOf" srcId="{289D80BB-FDEB-483A-910E-7FBF72D5DA79}" destId="{966D30AB-F7C7-4570-9D01-0E1E360FD6D9}" srcOrd="0" destOrd="0" presId="urn:microsoft.com/office/officeart/2005/8/layout/hierarchy2"/>
    <dgm:cxn modelId="{21463DEF-806A-4415-B2EC-E549A34988D0}" type="presParOf" srcId="{289D80BB-FDEB-483A-910E-7FBF72D5DA79}" destId="{75822A14-8A7E-4C2F-8B44-B7AD8D044B45}" srcOrd="1" destOrd="0" presId="urn:microsoft.com/office/officeart/2005/8/layout/hierarchy2"/>
    <dgm:cxn modelId="{C2348E53-CC34-4B8D-B0EF-711CD334DDFB}" type="presParOf" srcId="{9A3CA7F6-9FDF-485A-927F-ABF03FA5328E}" destId="{FB271E70-81C1-468A-9506-698ED232D105}" srcOrd="8" destOrd="0" presId="urn:microsoft.com/office/officeart/2005/8/layout/hierarchy2"/>
    <dgm:cxn modelId="{17B0AD36-2559-45F4-A858-619A7BEB69F9}" type="presParOf" srcId="{FB271E70-81C1-468A-9506-698ED232D105}" destId="{C1C9B231-21AA-4C8F-AF7A-098415796645}" srcOrd="0" destOrd="0" presId="urn:microsoft.com/office/officeart/2005/8/layout/hierarchy2"/>
    <dgm:cxn modelId="{3BDD128A-6AA3-47CB-9C0D-B0BBA8727135}" type="presParOf" srcId="{9A3CA7F6-9FDF-485A-927F-ABF03FA5328E}" destId="{7701BA8C-EF34-400B-A16D-5843D6683ABC}" srcOrd="9" destOrd="0" presId="urn:microsoft.com/office/officeart/2005/8/layout/hierarchy2"/>
    <dgm:cxn modelId="{0DC9C8B8-EC29-467A-A80B-6413E5C29BB2}" type="presParOf" srcId="{7701BA8C-EF34-400B-A16D-5843D6683ABC}" destId="{1E641D61-810B-4C11-82D4-DE0A5205F86B}" srcOrd="0" destOrd="0" presId="urn:microsoft.com/office/officeart/2005/8/layout/hierarchy2"/>
    <dgm:cxn modelId="{DD3C1CDF-7267-4BAF-9855-530DD1338EBC}" type="presParOf" srcId="{7701BA8C-EF34-400B-A16D-5843D6683ABC}" destId="{66A9FE1A-25A3-4433-B53F-80677BDD2BB8}" srcOrd="1" destOrd="0" presId="urn:microsoft.com/office/officeart/2005/8/layout/hierarchy2"/>
    <dgm:cxn modelId="{B16B29C9-73A7-4F80-AF8F-F6B3E58F2C68}" type="presParOf" srcId="{9A3CA7F6-9FDF-485A-927F-ABF03FA5328E}" destId="{F8DEBD6E-AAD9-4504-8573-6AAEAA7C60C7}" srcOrd="10" destOrd="0" presId="urn:microsoft.com/office/officeart/2005/8/layout/hierarchy2"/>
    <dgm:cxn modelId="{5C43DB08-A5D2-4011-A9FA-279C21D04BD3}" type="presParOf" srcId="{F8DEBD6E-AAD9-4504-8573-6AAEAA7C60C7}" destId="{3BB27C79-D33E-4C76-ABFA-874FBC205219}" srcOrd="0" destOrd="0" presId="urn:microsoft.com/office/officeart/2005/8/layout/hierarchy2"/>
    <dgm:cxn modelId="{024094C6-2584-4F6B-809B-A2E50D425426}" type="presParOf" srcId="{9A3CA7F6-9FDF-485A-927F-ABF03FA5328E}" destId="{AF7B1D7D-C428-416F-BDAC-F872A85C2468}" srcOrd="11" destOrd="0" presId="urn:microsoft.com/office/officeart/2005/8/layout/hierarchy2"/>
    <dgm:cxn modelId="{52DA0A75-8295-4F50-B210-D6BC75B09993}" type="presParOf" srcId="{AF7B1D7D-C428-416F-BDAC-F872A85C2468}" destId="{3E0059FA-24FD-46D8-A03F-44D1768B8B72}" srcOrd="0" destOrd="0" presId="urn:microsoft.com/office/officeart/2005/8/layout/hierarchy2"/>
    <dgm:cxn modelId="{36914240-8E82-43CC-AFBB-2BDB43CAF853}" type="presParOf" srcId="{AF7B1D7D-C428-416F-BDAC-F872A85C2468}" destId="{A29B1E62-AAD4-4ACC-8BCD-6542738E6C8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63706C-3874-48FA-9084-9F31219BD8AC}" type="doc">
      <dgm:prSet loTypeId="urn:microsoft.com/office/officeart/2005/8/layout/hierarchy2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34557-49AE-4FDE-912C-A069DE711DDD}">
      <dgm:prSet phldrT="[Text]" custT="1"/>
      <dgm:spPr/>
      <dgm:t>
        <a:bodyPr/>
        <a:lstStyle/>
        <a:p>
          <a:r>
            <a:rPr lang="en-ID" sz="2400" b="1" dirty="0">
              <a:latin typeface="Candara" panose="020E0502030303020204" pitchFamily="34" charset="0"/>
            </a:rPr>
            <a:t>Hadis </a:t>
          </a:r>
          <a:r>
            <a:rPr lang="en-ID" sz="2400" b="1" dirty="0" err="1">
              <a:latin typeface="Candara" panose="020E0502030303020204" pitchFamily="34" charset="0"/>
            </a:rPr>
            <a:t>tentang</a:t>
          </a:r>
          <a:r>
            <a:rPr lang="en-ID" sz="2400" b="1" dirty="0">
              <a:latin typeface="Candara" panose="020E0502030303020204" pitchFamily="34" charset="0"/>
            </a:rPr>
            <a:t> </a:t>
          </a:r>
          <a:r>
            <a:rPr lang="en-ID" sz="2400" b="1" dirty="0" err="1">
              <a:latin typeface="Candara" panose="020E0502030303020204" pitchFamily="34" charset="0"/>
            </a:rPr>
            <a:t>Perintah</a:t>
          </a:r>
          <a:r>
            <a:rPr lang="en-ID" sz="2400" b="1" dirty="0">
              <a:latin typeface="Candara" panose="020E0502030303020204" pitchFamily="34" charset="0"/>
            </a:rPr>
            <a:t> </a:t>
          </a:r>
          <a:r>
            <a:rPr lang="en-ID" sz="2400" b="1" dirty="0" err="1">
              <a:latin typeface="Candara" panose="020E0502030303020204" pitchFamily="34" charset="0"/>
            </a:rPr>
            <a:t>Berkompetisi</a:t>
          </a:r>
          <a:r>
            <a:rPr lang="en-ID" sz="2400" b="1" dirty="0">
              <a:latin typeface="Candara" panose="020E0502030303020204" pitchFamily="34" charset="0"/>
            </a:rPr>
            <a:t> </a:t>
          </a:r>
          <a:r>
            <a:rPr lang="en-ID" sz="2400" b="1" dirty="0" err="1">
              <a:latin typeface="Candara" panose="020E0502030303020204" pitchFamily="34" charset="0"/>
            </a:rPr>
            <a:t>dalam</a:t>
          </a:r>
          <a:r>
            <a:rPr lang="en-ID" sz="2400" b="1" dirty="0">
              <a:latin typeface="Candara" panose="020E0502030303020204" pitchFamily="34" charset="0"/>
            </a:rPr>
            <a:t> </a:t>
          </a:r>
          <a:r>
            <a:rPr lang="en-ID" sz="2400" b="1" dirty="0" err="1">
              <a:latin typeface="Candara" panose="020E0502030303020204" pitchFamily="34" charset="0"/>
            </a:rPr>
            <a:t>Kebaikan</a:t>
          </a:r>
          <a:endParaRPr lang="en-US" sz="2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91DFCA5-E106-4BEA-A11E-82652D2FE35C}" type="parTrans" cxnId="{545FE38D-5D89-4F8D-9918-F1D7C5E98FD3}">
      <dgm:prSet/>
      <dgm:spPr/>
      <dgm:t>
        <a:bodyPr/>
        <a:lstStyle/>
        <a:p>
          <a:endParaRPr lang="en-US"/>
        </a:p>
      </dgm:t>
    </dgm:pt>
    <dgm:pt modelId="{DFD2BBB6-39A8-4DDB-A9CB-042ACF8C4D92}" type="sibTrans" cxnId="{545FE38D-5D89-4F8D-9918-F1D7C5E98FD3}">
      <dgm:prSet/>
      <dgm:spPr/>
      <dgm:t>
        <a:bodyPr/>
        <a:lstStyle/>
        <a:p>
          <a:endParaRPr lang="en-US"/>
        </a:p>
      </dgm:t>
    </dgm:pt>
    <dgm:pt modelId="{5657A951-2CFF-47EB-9FB1-381C6AB02C78}">
      <dgm:prSet phldrT="[Text]"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Hadis dan </a:t>
          </a:r>
          <a:r>
            <a:rPr lang="en-ID" sz="2000" b="1" dirty="0" err="1">
              <a:latin typeface="Candara" panose="020E0502030303020204" pitchFamily="34" charset="0"/>
            </a:rPr>
            <a:t>Terjemahnya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8902F4E-CE50-4915-8529-DD51C0E84165}" type="parTrans" cxnId="{4109F06B-9B18-4E14-8A79-257C11FFDC24}">
      <dgm:prSet/>
      <dgm:spPr/>
      <dgm:t>
        <a:bodyPr/>
        <a:lstStyle/>
        <a:p>
          <a:endParaRPr lang="en-US"/>
        </a:p>
      </dgm:t>
    </dgm:pt>
    <dgm:pt modelId="{04774DD5-747D-47BE-A97F-9E92635A8598}" type="sibTrans" cxnId="{4109F06B-9B18-4E14-8A79-257C11FFDC24}">
      <dgm:prSet/>
      <dgm:spPr/>
      <dgm:t>
        <a:bodyPr/>
        <a:lstStyle/>
        <a:p>
          <a:endParaRPr lang="en-US"/>
        </a:p>
      </dgm:t>
    </dgm:pt>
    <dgm:pt modelId="{C2E03E37-B56B-4246-811B-B3D003306273}">
      <dgm:prSet custT="1"/>
      <dgm:spPr/>
      <dgm:t>
        <a:bodyPr/>
        <a:lstStyle/>
        <a:p>
          <a:r>
            <a:rPr lang="en-ID" sz="2000" b="1" dirty="0">
              <a:latin typeface="Candara" panose="020E0502030303020204" pitchFamily="34" charset="0"/>
            </a:rPr>
            <a:t>Isi dan </a:t>
          </a:r>
          <a:r>
            <a:rPr lang="en-ID" sz="2000" b="1" dirty="0" err="1">
              <a:latin typeface="Candara" panose="020E0502030303020204" pitchFamily="34" charset="0"/>
            </a:rPr>
            <a:t>Kandungan</a:t>
          </a:r>
          <a:r>
            <a:rPr lang="en-ID" sz="2000" b="1" dirty="0">
              <a:latin typeface="Candara" panose="020E0502030303020204" pitchFamily="34" charset="0"/>
            </a:rPr>
            <a:t> Hadis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F124E7E3-C05F-44F9-B6B2-49F85C3D46B6}" type="parTrans" cxnId="{85EA33EC-3389-44E0-B035-FFA01A5F46BF}">
      <dgm:prSet/>
      <dgm:spPr/>
      <dgm:t>
        <a:bodyPr/>
        <a:lstStyle/>
        <a:p>
          <a:endParaRPr lang="en-US"/>
        </a:p>
      </dgm:t>
    </dgm:pt>
    <dgm:pt modelId="{F8B91313-CD76-4464-8B25-493A2B9066F0}" type="sibTrans" cxnId="{85EA33EC-3389-44E0-B035-FFA01A5F46BF}">
      <dgm:prSet/>
      <dgm:spPr/>
      <dgm:t>
        <a:bodyPr/>
        <a:lstStyle/>
        <a:p>
          <a:endParaRPr lang="en-US"/>
        </a:p>
      </dgm:t>
    </dgm:pt>
    <dgm:pt modelId="{FEDF52E7-83A9-4F66-BA35-6388C6C86D20}">
      <dgm:prSet custT="1"/>
      <dgm:spPr/>
      <dgm:t>
        <a:bodyPr/>
        <a:lstStyle/>
        <a:p>
          <a:r>
            <a:rPr lang="en-ID" sz="2000" b="1" dirty="0" err="1">
              <a:latin typeface="Candara" panose="020E0502030303020204" pitchFamily="34" charset="0"/>
            </a:rPr>
            <a:t>Perilaku</a:t>
          </a:r>
          <a:r>
            <a:rPr lang="en-ID" sz="2000" b="1" dirty="0">
              <a:latin typeface="Candara" panose="020E0502030303020204" pitchFamily="34" charset="0"/>
            </a:rPr>
            <a:t> </a:t>
          </a:r>
          <a:r>
            <a:rPr lang="en-ID" sz="2000" b="1" dirty="0" err="1">
              <a:latin typeface="Candara" panose="020E0502030303020204" pitchFamily="34" charset="0"/>
            </a:rPr>
            <a:t>Cerminan</a:t>
          </a:r>
          <a:r>
            <a:rPr lang="en-ID" sz="2000" b="1" dirty="0">
              <a:latin typeface="Candara" panose="020E0502030303020204" pitchFamily="34" charset="0"/>
            </a:rPr>
            <a:t> Hadis</a:t>
          </a:r>
          <a:endParaRPr 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4BAB9939-3B00-4C40-AE50-65A1097B1F02}" type="sibTrans" cxnId="{7D30F84B-E9DB-4961-94C6-47F9A30C211C}">
      <dgm:prSet/>
      <dgm:spPr/>
      <dgm:t>
        <a:bodyPr/>
        <a:lstStyle/>
        <a:p>
          <a:endParaRPr lang="en-US"/>
        </a:p>
      </dgm:t>
    </dgm:pt>
    <dgm:pt modelId="{2BA03FA7-C003-4167-AD11-46B8E15B0792}" type="parTrans" cxnId="{7D30F84B-E9DB-4961-94C6-47F9A30C211C}">
      <dgm:prSet/>
      <dgm:spPr/>
      <dgm:t>
        <a:bodyPr/>
        <a:lstStyle/>
        <a:p>
          <a:endParaRPr lang="en-US"/>
        </a:p>
      </dgm:t>
    </dgm:pt>
    <dgm:pt modelId="{9ED99AA9-0A94-461F-9CCE-3327836CE70A}" type="pres">
      <dgm:prSet presAssocID="{1263706C-3874-48FA-9084-9F31219BD8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9349CE-F64D-4E87-869C-5FA3AB3ED557}" type="pres">
      <dgm:prSet presAssocID="{8D634557-49AE-4FDE-912C-A069DE711DDD}" presName="root1" presStyleCnt="0"/>
      <dgm:spPr/>
    </dgm:pt>
    <dgm:pt modelId="{880BDF31-CB63-4E8A-A0EE-751B5F396BAF}" type="pres">
      <dgm:prSet presAssocID="{8D634557-49AE-4FDE-912C-A069DE711DDD}" presName="LevelOneTextNode" presStyleLbl="node0" presStyleIdx="0" presStyleCnt="1" custScaleX="230588" custScaleY="262031">
        <dgm:presLayoutVars>
          <dgm:chPref val="3"/>
        </dgm:presLayoutVars>
      </dgm:prSet>
      <dgm:spPr/>
    </dgm:pt>
    <dgm:pt modelId="{9A3CA7F6-9FDF-485A-927F-ABF03FA5328E}" type="pres">
      <dgm:prSet presAssocID="{8D634557-49AE-4FDE-912C-A069DE711DDD}" presName="level2hierChild" presStyleCnt="0"/>
      <dgm:spPr/>
    </dgm:pt>
    <dgm:pt modelId="{FFF445BA-DC5F-4B2B-B0FD-32C990D5C85C}" type="pres">
      <dgm:prSet presAssocID="{C8902F4E-CE50-4915-8529-DD51C0E84165}" presName="conn2-1" presStyleLbl="parChTrans1D2" presStyleIdx="0" presStyleCnt="3"/>
      <dgm:spPr/>
    </dgm:pt>
    <dgm:pt modelId="{C991E3F2-A24F-47B0-935F-73A0AFE73FA2}" type="pres">
      <dgm:prSet presAssocID="{C8902F4E-CE50-4915-8529-DD51C0E84165}" presName="connTx" presStyleLbl="parChTrans1D2" presStyleIdx="0" presStyleCnt="3"/>
      <dgm:spPr/>
    </dgm:pt>
    <dgm:pt modelId="{C5D84F29-FB6C-4BE2-9FC5-A711F096233C}" type="pres">
      <dgm:prSet presAssocID="{5657A951-2CFF-47EB-9FB1-381C6AB02C78}" presName="root2" presStyleCnt="0"/>
      <dgm:spPr/>
    </dgm:pt>
    <dgm:pt modelId="{477FD3AC-7ED4-4B99-A4AD-1F4DC6219569}" type="pres">
      <dgm:prSet presAssocID="{5657A951-2CFF-47EB-9FB1-381C6AB02C78}" presName="LevelTwoTextNode" presStyleLbl="node2" presStyleIdx="0" presStyleCnt="3" custScaleX="229168" custScaleY="90783" custRadScaleRad="100000" custRadScaleInc="0">
        <dgm:presLayoutVars>
          <dgm:chPref val="3"/>
        </dgm:presLayoutVars>
      </dgm:prSet>
      <dgm:spPr/>
    </dgm:pt>
    <dgm:pt modelId="{E72BED3F-558F-4CB1-ABA9-62F978442426}" type="pres">
      <dgm:prSet presAssocID="{5657A951-2CFF-47EB-9FB1-381C6AB02C78}" presName="level3hierChild" presStyleCnt="0"/>
      <dgm:spPr/>
    </dgm:pt>
    <dgm:pt modelId="{FABCEC28-1A1B-47D1-AB47-8827A6DB8002}" type="pres">
      <dgm:prSet presAssocID="{F124E7E3-C05F-44F9-B6B2-49F85C3D46B6}" presName="conn2-1" presStyleLbl="parChTrans1D2" presStyleIdx="1" presStyleCnt="3"/>
      <dgm:spPr/>
    </dgm:pt>
    <dgm:pt modelId="{F7E159E8-2173-42E6-A521-C7AE78125930}" type="pres">
      <dgm:prSet presAssocID="{F124E7E3-C05F-44F9-B6B2-49F85C3D46B6}" presName="connTx" presStyleLbl="parChTrans1D2" presStyleIdx="1" presStyleCnt="3"/>
      <dgm:spPr/>
    </dgm:pt>
    <dgm:pt modelId="{6C1CDCB7-541F-422A-8B06-E7BBA1BC009E}" type="pres">
      <dgm:prSet presAssocID="{C2E03E37-B56B-4246-811B-B3D003306273}" presName="root2" presStyleCnt="0"/>
      <dgm:spPr/>
    </dgm:pt>
    <dgm:pt modelId="{3DAC5E6E-CE9E-4D22-869B-4286A79040F9}" type="pres">
      <dgm:prSet presAssocID="{C2E03E37-B56B-4246-811B-B3D003306273}" presName="LevelTwoTextNode" presStyleLbl="node2" presStyleIdx="1" presStyleCnt="3" custScaleX="229168" custScaleY="90783" custRadScaleRad="100335" custRadScaleInc="530">
        <dgm:presLayoutVars>
          <dgm:chPref val="3"/>
        </dgm:presLayoutVars>
      </dgm:prSet>
      <dgm:spPr/>
    </dgm:pt>
    <dgm:pt modelId="{51B386AF-A7C5-4BF9-BFD8-D47E54D94798}" type="pres">
      <dgm:prSet presAssocID="{C2E03E37-B56B-4246-811B-B3D003306273}" presName="level3hierChild" presStyleCnt="0"/>
      <dgm:spPr/>
    </dgm:pt>
    <dgm:pt modelId="{07B05212-FE41-4980-A8A6-F32C5DA678E1}" type="pres">
      <dgm:prSet presAssocID="{2BA03FA7-C003-4167-AD11-46B8E15B0792}" presName="conn2-1" presStyleLbl="parChTrans1D2" presStyleIdx="2" presStyleCnt="3"/>
      <dgm:spPr/>
    </dgm:pt>
    <dgm:pt modelId="{23A7AE12-B5F7-4EEF-954F-201D0D58DDCA}" type="pres">
      <dgm:prSet presAssocID="{2BA03FA7-C003-4167-AD11-46B8E15B0792}" presName="connTx" presStyleLbl="parChTrans1D2" presStyleIdx="2" presStyleCnt="3"/>
      <dgm:spPr/>
    </dgm:pt>
    <dgm:pt modelId="{99F96291-2B28-4A60-89A4-8A88F4DDF5FF}" type="pres">
      <dgm:prSet presAssocID="{FEDF52E7-83A9-4F66-BA35-6388C6C86D20}" presName="root2" presStyleCnt="0"/>
      <dgm:spPr/>
    </dgm:pt>
    <dgm:pt modelId="{819E0EE1-EFDD-4BCC-AB9E-8C4E42CBCF62}" type="pres">
      <dgm:prSet presAssocID="{FEDF52E7-83A9-4F66-BA35-6388C6C86D20}" presName="LevelTwoTextNode" presStyleLbl="node2" presStyleIdx="2" presStyleCnt="3" custScaleX="227723" custScaleY="86618" custRadScaleRad="104019" custRadScaleInc="1547">
        <dgm:presLayoutVars>
          <dgm:chPref val="3"/>
        </dgm:presLayoutVars>
      </dgm:prSet>
      <dgm:spPr/>
    </dgm:pt>
    <dgm:pt modelId="{5F508A65-B2D5-41A1-9B26-E9AE244012A2}" type="pres">
      <dgm:prSet presAssocID="{FEDF52E7-83A9-4F66-BA35-6388C6C86D20}" presName="level3hierChild" presStyleCnt="0"/>
      <dgm:spPr/>
    </dgm:pt>
  </dgm:ptLst>
  <dgm:cxnLst>
    <dgm:cxn modelId="{0351B700-40E7-4753-8187-6E793F8D3637}" type="presOf" srcId="{C8902F4E-CE50-4915-8529-DD51C0E84165}" destId="{C991E3F2-A24F-47B0-935F-73A0AFE73FA2}" srcOrd="1" destOrd="0" presId="urn:microsoft.com/office/officeart/2005/8/layout/hierarchy2"/>
    <dgm:cxn modelId="{912D5A10-11D3-486B-BFEE-F10C12099F60}" type="presOf" srcId="{1263706C-3874-48FA-9084-9F31219BD8AC}" destId="{9ED99AA9-0A94-461F-9CCE-3327836CE70A}" srcOrd="0" destOrd="0" presId="urn:microsoft.com/office/officeart/2005/8/layout/hierarchy2"/>
    <dgm:cxn modelId="{7DA56724-7A5E-42A2-99D9-A28004B0DACC}" type="presOf" srcId="{C8902F4E-CE50-4915-8529-DD51C0E84165}" destId="{FFF445BA-DC5F-4B2B-B0FD-32C990D5C85C}" srcOrd="0" destOrd="0" presId="urn:microsoft.com/office/officeart/2005/8/layout/hierarchy2"/>
    <dgm:cxn modelId="{EBF6095B-2EC2-429E-B9F4-73A8D373076D}" type="presOf" srcId="{F124E7E3-C05F-44F9-B6B2-49F85C3D46B6}" destId="{F7E159E8-2173-42E6-A521-C7AE78125930}" srcOrd="1" destOrd="0" presId="urn:microsoft.com/office/officeart/2005/8/layout/hierarchy2"/>
    <dgm:cxn modelId="{F7840047-DE8B-46CB-8F62-F9F65E262244}" type="presOf" srcId="{5657A951-2CFF-47EB-9FB1-381C6AB02C78}" destId="{477FD3AC-7ED4-4B99-A4AD-1F4DC6219569}" srcOrd="0" destOrd="0" presId="urn:microsoft.com/office/officeart/2005/8/layout/hierarchy2"/>
    <dgm:cxn modelId="{4109F06B-9B18-4E14-8A79-257C11FFDC24}" srcId="{8D634557-49AE-4FDE-912C-A069DE711DDD}" destId="{5657A951-2CFF-47EB-9FB1-381C6AB02C78}" srcOrd="0" destOrd="0" parTransId="{C8902F4E-CE50-4915-8529-DD51C0E84165}" sibTransId="{04774DD5-747D-47BE-A97F-9E92635A8598}"/>
    <dgm:cxn modelId="{7D30F84B-E9DB-4961-94C6-47F9A30C211C}" srcId="{8D634557-49AE-4FDE-912C-A069DE711DDD}" destId="{FEDF52E7-83A9-4F66-BA35-6388C6C86D20}" srcOrd="2" destOrd="0" parTransId="{2BA03FA7-C003-4167-AD11-46B8E15B0792}" sibTransId="{4BAB9939-3B00-4C40-AE50-65A1097B1F02}"/>
    <dgm:cxn modelId="{545FE38D-5D89-4F8D-9918-F1D7C5E98FD3}" srcId="{1263706C-3874-48FA-9084-9F31219BD8AC}" destId="{8D634557-49AE-4FDE-912C-A069DE711DDD}" srcOrd="0" destOrd="0" parTransId="{591DFCA5-E106-4BEA-A11E-82652D2FE35C}" sibTransId="{DFD2BBB6-39A8-4DDB-A9CB-042ACF8C4D92}"/>
    <dgm:cxn modelId="{93EB95B9-D5C8-43E0-92F8-E7C556581683}" type="presOf" srcId="{8D634557-49AE-4FDE-912C-A069DE711DDD}" destId="{880BDF31-CB63-4E8A-A0EE-751B5F396BAF}" srcOrd="0" destOrd="0" presId="urn:microsoft.com/office/officeart/2005/8/layout/hierarchy2"/>
    <dgm:cxn modelId="{0E0ABFBE-F34E-489C-BB50-035F3E96D2F2}" type="presOf" srcId="{2BA03FA7-C003-4167-AD11-46B8E15B0792}" destId="{23A7AE12-B5F7-4EEF-954F-201D0D58DDCA}" srcOrd="1" destOrd="0" presId="urn:microsoft.com/office/officeart/2005/8/layout/hierarchy2"/>
    <dgm:cxn modelId="{892D43C5-5B59-4195-AF6F-95731FC74A11}" type="presOf" srcId="{2BA03FA7-C003-4167-AD11-46B8E15B0792}" destId="{07B05212-FE41-4980-A8A6-F32C5DA678E1}" srcOrd="0" destOrd="0" presId="urn:microsoft.com/office/officeart/2005/8/layout/hierarchy2"/>
    <dgm:cxn modelId="{090D8BD2-48A1-45E3-8E25-5F925D62F06B}" type="presOf" srcId="{F124E7E3-C05F-44F9-B6B2-49F85C3D46B6}" destId="{FABCEC28-1A1B-47D1-AB47-8827A6DB8002}" srcOrd="0" destOrd="0" presId="urn:microsoft.com/office/officeart/2005/8/layout/hierarchy2"/>
    <dgm:cxn modelId="{2D4243E0-C23E-48AC-9FCF-8CE6DEBEFB9D}" type="presOf" srcId="{C2E03E37-B56B-4246-811B-B3D003306273}" destId="{3DAC5E6E-CE9E-4D22-869B-4286A79040F9}" srcOrd="0" destOrd="0" presId="urn:microsoft.com/office/officeart/2005/8/layout/hierarchy2"/>
    <dgm:cxn modelId="{85EA33EC-3389-44E0-B035-FFA01A5F46BF}" srcId="{8D634557-49AE-4FDE-912C-A069DE711DDD}" destId="{C2E03E37-B56B-4246-811B-B3D003306273}" srcOrd="1" destOrd="0" parTransId="{F124E7E3-C05F-44F9-B6B2-49F85C3D46B6}" sibTransId="{F8B91313-CD76-4464-8B25-493A2B9066F0}"/>
    <dgm:cxn modelId="{4D5C82FE-94E3-4F70-8CB7-5290D0FFB078}" type="presOf" srcId="{FEDF52E7-83A9-4F66-BA35-6388C6C86D20}" destId="{819E0EE1-EFDD-4BCC-AB9E-8C4E42CBCF62}" srcOrd="0" destOrd="0" presId="urn:microsoft.com/office/officeart/2005/8/layout/hierarchy2"/>
    <dgm:cxn modelId="{FAD93344-7E67-42AB-8AA5-587C7306EE78}" type="presParOf" srcId="{9ED99AA9-0A94-461F-9CCE-3327836CE70A}" destId="{059349CE-F64D-4E87-869C-5FA3AB3ED557}" srcOrd="0" destOrd="0" presId="urn:microsoft.com/office/officeart/2005/8/layout/hierarchy2"/>
    <dgm:cxn modelId="{7B5A525D-BEE1-431C-B822-55C7A538ADF0}" type="presParOf" srcId="{059349CE-F64D-4E87-869C-5FA3AB3ED557}" destId="{880BDF31-CB63-4E8A-A0EE-751B5F396BAF}" srcOrd="0" destOrd="0" presId="urn:microsoft.com/office/officeart/2005/8/layout/hierarchy2"/>
    <dgm:cxn modelId="{E52EA68A-C9A3-4AD5-93EF-1EAA15FBBD65}" type="presParOf" srcId="{059349CE-F64D-4E87-869C-5FA3AB3ED557}" destId="{9A3CA7F6-9FDF-485A-927F-ABF03FA5328E}" srcOrd="1" destOrd="0" presId="urn:microsoft.com/office/officeart/2005/8/layout/hierarchy2"/>
    <dgm:cxn modelId="{0E64A711-505D-49DF-A42C-191B59ABFFE0}" type="presParOf" srcId="{9A3CA7F6-9FDF-485A-927F-ABF03FA5328E}" destId="{FFF445BA-DC5F-4B2B-B0FD-32C990D5C85C}" srcOrd="0" destOrd="0" presId="urn:microsoft.com/office/officeart/2005/8/layout/hierarchy2"/>
    <dgm:cxn modelId="{3F960510-7F03-42DE-939D-6A5E7E53F461}" type="presParOf" srcId="{FFF445BA-DC5F-4B2B-B0FD-32C990D5C85C}" destId="{C991E3F2-A24F-47B0-935F-73A0AFE73FA2}" srcOrd="0" destOrd="0" presId="urn:microsoft.com/office/officeart/2005/8/layout/hierarchy2"/>
    <dgm:cxn modelId="{978CA2BB-1906-4F60-82D3-79B6B95AE846}" type="presParOf" srcId="{9A3CA7F6-9FDF-485A-927F-ABF03FA5328E}" destId="{C5D84F29-FB6C-4BE2-9FC5-A711F096233C}" srcOrd="1" destOrd="0" presId="urn:microsoft.com/office/officeart/2005/8/layout/hierarchy2"/>
    <dgm:cxn modelId="{AA7FFEED-924A-4301-9CFF-2DAFF936D8AD}" type="presParOf" srcId="{C5D84F29-FB6C-4BE2-9FC5-A711F096233C}" destId="{477FD3AC-7ED4-4B99-A4AD-1F4DC6219569}" srcOrd="0" destOrd="0" presId="urn:microsoft.com/office/officeart/2005/8/layout/hierarchy2"/>
    <dgm:cxn modelId="{3964C7C5-B3E9-4C3A-A923-306B406ED6A6}" type="presParOf" srcId="{C5D84F29-FB6C-4BE2-9FC5-A711F096233C}" destId="{E72BED3F-558F-4CB1-ABA9-62F978442426}" srcOrd="1" destOrd="0" presId="urn:microsoft.com/office/officeart/2005/8/layout/hierarchy2"/>
    <dgm:cxn modelId="{132C56D9-B4FD-44F6-A24C-E0F97769E5E9}" type="presParOf" srcId="{9A3CA7F6-9FDF-485A-927F-ABF03FA5328E}" destId="{FABCEC28-1A1B-47D1-AB47-8827A6DB8002}" srcOrd="2" destOrd="0" presId="urn:microsoft.com/office/officeart/2005/8/layout/hierarchy2"/>
    <dgm:cxn modelId="{2AEFE5C0-8869-465C-A89F-CB5D8D4368E7}" type="presParOf" srcId="{FABCEC28-1A1B-47D1-AB47-8827A6DB8002}" destId="{F7E159E8-2173-42E6-A521-C7AE78125930}" srcOrd="0" destOrd="0" presId="urn:microsoft.com/office/officeart/2005/8/layout/hierarchy2"/>
    <dgm:cxn modelId="{3C37D550-ED57-4F39-B1C3-A61630DFF7B2}" type="presParOf" srcId="{9A3CA7F6-9FDF-485A-927F-ABF03FA5328E}" destId="{6C1CDCB7-541F-422A-8B06-E7BBA1BC009E}" srcOrd="3" destOrd="0" presId="urn:microsoft.com/office/officeart/2005/8/layout/hierarchy2"/>
    <dgm:cxn modelId="{4BF6745B-70CB-47D5-B94A-E825859C77DC}" type="presParOf" srcId="{6C1CDCB7-541F-422A-8B06-E7BBA1BC009E}" destId="{3DAC5E6E-CE9E-4D22-869B-4286A79040F9}" srcOrd="0" destOrd="0" presId="urn:microsoft.com/office/officeart/2005/8/layout/hierarchy2"/>
    <dgm:cxn modelId="{2763393F-E637-4EB4-ACB4-D008E004D79D}" type="presParOf" srcId="{6C1CDCB7-541F-422A-8B06-E7BBA1BC009E}" destId="{51B386AF-A7C5-4BF9-BFD8-D47E54D94798}" srcOrd="1" destOrd="0" presId="urn:microsoft.com/office/officeart/2005/8/layout/hierarchy2"/>
    <dgm:cxn modelId="{C28D5EB9-EE34-44D0-B164-213DD2BD9837}" type="presParOf" srcId="{9A3CA7F6-9FDF-485A-927F-ABF03FA5328E}" destId="{07B05212-FE41-4980-A8A6-F32C5DA678E1}" srcOrd="4" destOrd="0" presId="urn:microsoft.com/office/officeart/2005/8/layout/hierarchy2"/>
    <dgm:cxn modelId="{0D112D83-1C39-46D9-A1E8-8E5F36807E51}" type="presParOf" srcId="{07B05212-FE41-4980-A8A6-F32C5DA678E1}" destId="{23A7AE12-B5F7-4EEF-954F-201D0D58DDCA}" srcOrd="0" destOrd="0" presId="urn:microsoft.com/office/officeart/2005/8/layout/hierarchy2"/>
    <dgm:cxn modelId="{B42CA82D-A020-4949-B4A9-DB357E0748F8}" type="presParOf" srcId="{9A3CA7F6-9FDF-485A-927F-ABF03FA5328E}" destId="{99F96291-2B28-4A60-89A4-8A88F4DDF5FF}" srcOrd="5" destOrd="0" presId="urn:microsoft.com/office/officeart/2005/8/layout/hierarchy2"/>
    <dgm:cxn modelId="{D18BB562-A991-492F-A685-61CF9AEB90EC}" type="presParOf" srcId="{99F96291-2B28-4A60-89A4-8A88F4DDF5FF}" destId="{819E0EE1-EFDD-4BCC-AB9E-8C4E42CBCF62}" srcOrd="0" destOrd="0" presId="urn:microsoft.com/office/officeart/2005/8/layout/hierarchy2"/>
    <dgm:cxn modelId="{DB565C84-F5C9-4BC0-966B-08A84D99063C}" type="presParOf" srcId="{99F96291-2B28-4A60-89A4-8A88F4DDF5FF}" destId="{5F508A65-B2D5-41A1-9B26-E9AE244012A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211006" y="1168397"/>
          <a:ext cx="3039889" cy="17272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>
              <a:latin typeface="Candara" panose="020E0502030303020204" pitchFamily="34" charset="0"/>
            </a:rPr>
            <a:t>Q.S. Al-</a:t>
          </a:r>
          <a:r>
            <a:rPr lang="en-ID" sz="2400" b="1" kern="1200" dirty="0" err="1">
              <a:latin typeface="Candara" panose="020E0502030303020204" pitchFamily="34" charset="0"/>
            </a:rPr>
            <a:t>Mā’idah</a:t>
          </a:r>
          <a:r>
            <a:rPr lang="en-ID" sz="2400" b="1" kern="1200" dirty="0">
              <a:latin typeface="Candara" panose="020E0502030303020204" pitchFamily="34" charset="0"/>
            </a:rPr>
            <a:t>/5: 48 </a:t>
          </a:r>
          <a:r>
            <a:rPr lang="en-ID" sz="2400" b="1" kern="1200" dirty="0" err="1">
              <a:latin typeface="Candara" panose="020E0502030303020204" pitchFamily="34" charset="0"/>
            </a:rPr>
            <a:t>tentang</a:t>
          </a:r>
          <a:r>
            <a:rPr lang="en-ID" sz="2400" b="1" kern="1200" dirty="0"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latin typeface="Candara" panose="020E0502030303020204" pitchFamily="34" charset="0"/>
            </a:rPr>
            <a:t>Perintah</a:t>
          </a:r>
          <a:r>
            <a:rPr lang="en-ID" sz="2400" b="1" kern="1200" dirty="0"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latin typeface="Candara" panose="020E0502030303020204" pitchFamily="34" charset="0"/>
            </a:rPr>
            <a:t>Berkompetisi</a:t>
          </a:r>
          <a:r>
            <a:rPr lang="en-ID" sz="2400" b="1" kern="1200" dirty="0"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latin typeface="Candara" panose="020E0502030303020204" pitchFamily="34" charset="0"/>
            </a:rPr>
            <a:t>dalam</a:t>
          </a:r>
          <a:r>
            <a:rPr lang="en-ID" sz="2400" b="1" kern="1200" dirty="0"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latin typeface="Candara" panose="020E0502030303020204" pitchFamily="34" charset="0"/>
            </a:rPr>
            <a:t>Kebaikan</a:t>
          </a:r>
          <a:endParaRPr lang="en-US" sz="2400" kern="1200" dirty="0"/>
        </a:p>
      </dsp:txBody>
      <dsp:txXfrm>
        <a:off x="261594" y="1218985"/>
        <a:ext cx="2938713" cy="1626028"/>
      </dsp:txXfrm>
    </dsp:sp>
    <dsp:sp modelId="{FFF445BA-DC5F-4B2B-B0FD-32C990D5C85C}">
      <dsp:nvSpPr>
        <dsp:cNvPr id="0" name=""/>
        <dsp:cNvSpPr/>
      </dsp:nvSpPr>
      <dsp:spPr>
        <a:xfrm rot="17217410">
          <a:off x="2610520" y="1152666"/>
          <a:ext cx="1808078" cy="29195"/>
        </a:xfrm>
        <a:custGeom>
          <a:avLst/>
          <a:gdLst/>
          <a:ahLst/>
          <a:cxnLst/>
          <a:rect l="0" t="0" r="0" b="0"/>
          <a:pathLst>
            <a:path>
              <a:moveTo>
                <a:pt x="0" y="14597"/>
              </a:moveTo>
              <a:lnTo>
                <a:pt x="1808078" y="145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469358" y="1122062"/>
        <a:ext cx="90403" cy="90403"/>
      </dsp:txXfrm>
    </dsp:sp>
    <dsp:sp modelId="{477FD3AC-7ED4-4B99-A4AD-1F4DC6219569}">
      <dsp:nvSpPr>
        <dsp:cNvPr id="0" name=""/>
        <dsp:cNvSpPr/>
      </dsp:nvSpPr>
      <dsp:spPr>
        <a:xfrm>
          <a:off x="3778224" y="3325"/>
          <a:ext cx="3021169" cy="5984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Q.S. Al-</a:t>
          </a:r>
          <a:r>
            <a:rPr lang="en-ID" sz="2000" b="1" kern="1200" dirty="0" err="1">
              <a:latin typeface="Candara" panose="020E0502030303020204" pitchFamily="34" charset="0"/>
            </a:rPr>
            <a:t>Mā’idah</a:t>
          </a:r>
          <a:r>
            <a:rPr lang="en-ID" sz="2000" b="1" kern="1200" dirty="0">
              <a:latin typeface="Candara" panose="020E0502030303020204" pitchFamily="34" charset="0"/>
            </a:rPr>
            <a:t>/5: 48</a:t>
          </a:r>
          <a:endParaRPr lang="en-US" sz="2000" kern="1200" dirty="0"/>
        </a:p>
      </dsp:txBody>
      <dsp:txXfrm>
        <a:off x="3795751" y="20852"/>
        <a:ext cx="2986115" cy="563351"/>
      </dsp:txXfrm>
    </dsp:sp>
    <dsp:sp modelId="{FABCEC28-1A1B-47D1-AB47-8827A6DB8002}">
      <dsp:nvSpPr>
        <dsp:cNvPr id="0" name=""/>
        <dsp:cNvSpPr/>
      </dsp:nvSpPr>
      <dsp:spPr>
        <a:xfrm rot="17823700">
          <a:off x="2935013" y="1501306"/>
          <a:ext cx="1159092" cy="29195"/>
        </a:xfrm>
        <a:custGeom>
          <a:avLst/>
          <a:gdLst/>
          <a:ahLst/>
          <a:cxnLst/>
          <a:rect l="0" t="0" r="0" b="0"/>
          <a:pathLst>
            <a:path>
              <a:moveTo>
                <a:pt x="0" y="14597"/>
              </a:moveTo>
              <a:lnTo>
                <a:pt x="1159092" y="145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85582" y="1486926"/>
        <a:ext cx="57954" cy="57954"/>
      </dsp:txXfrm>
    </dsp:sp>
    <dsp:sp modelId="{3DAC5E6E-CE9E-4D22-869B-4286A79040F9}">
      <dsp:nvSpPr>
        <dsp:cNvPr id="0" name=""/>
        <dsp:cNvSpPr/>
      </dsp:nvSpPr>
      <dsp:spPr>
        <a:xfrm>
          <a:off x="3778224" y="700604"/>
          <a:ext cx="3021169" cy="5984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Terjemah</a:t>
          </a:r>
          <a:r>
            <a:rPr lang="en-ID" sz="2000" b="1" kern="1200" dirty="0">
              <a:latin typeface="Candara" panose="020E0502030303020204" pitchFamily="34" charset="0"/>
            </a:rPr>
            <a:t> Ayat</a:t>
          </a:r>
          <a:endParaRPr lang="en-US" sz="2000" kern="1200" dirty="0"/>
        </a:p>
      </dsp:txBody>
      <dsp:txXfrm>
        <a:off x="3795751" y="718131"/>
        <a:ext cx="2986115" cy="563351"/>
      </dsp:txXfrm>
    </dsp:sp>
    <dsp:sp modelId="{07B05212-FE41-4980-A8A6-F32C5DA678E1}">
      <dsp:nvSpPr>
        <dsp:cNvPr id="0" name=""/>
        <dsp:cNvSpPr/>
      </dsp:nvSpPr>
      <dsp:spPr>
        <a:xfrm rot="19591774">
          <a:off x="3198480" y="1843082"/>
          <a:ext cx="632158" cy="29195"/>
        </a:xfrm>
        <a:custGeom>
          <a:avLst/>
          <a:gdLst/>
          <a:ahLst/>
          <a:cxnLst/>
          <a:rect l="0" t="0" r="0" b="0"/>
          <a:pathLst>
            <a:path>
              <a:moveTo>
                <a:pt x="0" y="14597"/>
              </a:moveTo>
              <a:lnTo>
                <a:pt x="632158" y="145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8756" y="1841876"/>
        <a:ext cx="31607" cy="31607"/>
      </dsp:txXfrm>
    </dsp:sp>
    <dsp:sp modelId="{819E0EE1-EFDD-4BCC-AB9E-8C4E42CBCF62}">
      <dsp:nvSpPr>
        <dsp:cNvPr id="0" name=""/>
        <dsp:cNvSpPr/>
      </dsp:nvSpPr>
      <dsp:spPr>
        <a:xfrm>
          <a:off x="3778224" y="1397884"/>
          <a:ext cx="3002119" cy="570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Hukum Tajwid</a:t>
          </a:r>
          <a:endParaRPr lang="en-US" sz="2000" kern="1200" dirty="0"/>
        </a:p>
      </dsp:txBody>
      <dsp:txXfrm>
        <a:off x="3794947" y="1414607"/>
        <a:ext cx="2968673" cy="537505"/>
      </dsp:txXfrm>
    </dsp:sp>
    <dsp:sp modelId="{80C43B3D-D1B7-43AA-AE24-505BC4EE8222}">
      <dsp:nvSpPr>
        <dsp:cNvPr id="0" name=""/>
        <dsp:cNvSpPr/>
      </dsp:nvSpPr>
      <dsp:spPr>
        <a:xfrm rot="1945208">
          <a:off x="3202213" y="2184858"/>
          <a:ext cx="624693" cy="29195"/>
        </a:xfrm>
        <a:custGeom>
          <a:avLst/>
          <a:gdLst/>
          <a:ahLst/>
          <a:cxnLst/>
          <a:rect l="0" t="0" r="0" b="0"/>
          <a:pathLst>
            <a:path>
              <a:moveTo>
                <a:pt x="0" y="14597"/>
              </a:moveTo>
              <a:lnTo>
                <a:pt x="624693" y="145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8942" y="2183839"/>
        <a:ext cx="31234" cy="31234"/>
      </dsp:txXfrm>
    </dsp:sp>
    <dsp:sp modelId="{966D30AB-F7C7-4570-9D01-0E1E360FD6D9}">
      <dsp:nvSpPr>
        <dsp:cNvPr id="0" name=""/>
        <dsp:cNvSpPr/>
      </dsp:nvSpPr>
      <dsp:spPr>
        <a:xfrm>
          <a:off x="3778224" y="2067710"/>
          <a:ext cx="3021169" cy="5984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Penjelasan</a:t>
          </a:r>
          <a:r>
            <a:rPr lang="en-ID" sz="2000" b="1" kern="1200" dirty="0">
              <a:latin typeface="Candara" panose="020E0502030303020204" pitchFamily="34" charset="0"/>
            </a:rPr>
            <a:t> Ayat</a:t>
          </a:r>
          <a:endParaRPr lang="en-US" sz="2000" kern="1200" dirty="0"/>
        </a:p>
      </dsp:txBody>
      <dsp:txXfrm>
        <a:off x="3795751" y="2085237"/>
        <a:ext cx="2986115" cy="563351"/>
      </dsp:txXfrm>
    </dsp:sp>
    <dsp:sp modelId="{FB271E70-81C1-468A-9506-698ED232D105}">
      <dsp:nvSpPr>
        <dsp:cNvPr id="0" name=""/>
        <dsp:cNvSpPr/>
      </dsp:nvSpPr>
      <dsp:spPr>
        <a:xfrm rot="3776300">
          <a:off x="2935013" y="2533498"/>
          <a:ext cx="1159092" cy="29195"/>
        </a:xfrm>
        <a:custGeom>
          <a:avLst/>
          <a:gdLst/>
          <a:ahLst/>
          <a:cxnLst/>
          <a:rect l="0" t="0" r="0" b="0"/>
          <a:pathLst>
            <a:path>
              <a:moveTo>
                <a:pt x="0" y="14597"/>
              </a:moveTo>
              <a:lnTo>
                <a:pt x="1159092" y="145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85582" y="2519118"/>
        <a:ext cx="57954" cy="57954"/>
      </dsp:txXfrm>
    </dsp:sp>
    <dsp:sp modelId="{1E641D61-810B-4C11-82D4-DE0A5205F86B}">
      <dsp:nvSpPr>
        <dsp:cNvPr id="0" name=""/>
        <dsp:cNvSpPr/>
      </dsp:nvSpPr>
      <dsp:spPr>
        <a:xfrm>
          <a:off x="3778224" y="2764989"/>
          <a:ext cx="3021169" cy="5984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Isi dan </a:t>
          </a:r>
          <a:r>
            <a:rPr lang="en-ID" sz="2000" b="1" kern="1200" dirty="0" err="1">
              <a:latin typeface="Candara" panose="020E0502030303020204" pitchFamily="34" charset="0"/>
            </a:rPr>
            <a:t>Kandungan</a:t>
          </a:r>
          <a:r>
            <a:rPr lang="en-ID" sz="2000" b="1" kern="1200" dirty="0">
              <a:latin typeface="Candara" panose="020E0502030303020204" pitchFamily="34" charset="0"/>
            </a:rPr>
            <a:t> Ayat</a:t>
          </a:r>
          <a:endParaRPr lang="en-US" sz="2000" kern="1200" dirty="0"/>
        </a:p>
      </dsp:txBody>
      <dsp:txXfrm>
        <a:off x="3795751" y="2782516"/>
        <a:ext cx="2986115" cy="563351"/>
      </dsp:txXfrm>
    </dsp:sp>
    <dsp:sp modelId="{F8DEBD6E-AAD9-4504-8573-6AAEAA7C60C7}">
      <dsp:nvSpPr>
        <dsp:cNvPr id="0" name=""/>
        <dsp:cNvSpPr/>
      </dsp:nvSpPr>
      <dsp:spPr>
        <a:xfrm rot="4382590">
          <a:off x="2610520" y="2882138"/>
          <a:ext cx="1808078" cy="29195"/>
        </a:xfrm>
        <a:custGeom>
          <a:avLst/>
          <a:gdLst/>
          <a:ahLst/>
          <a:cxnLst/>
          <a:rect l="0" t="0" r="0" b="0"/>
          <a:pathLst>
            <a:path>
              <a:moveTo>
                <a:pt x="0" y="14597"/>
              </a:moveTo>
              <a:lnTo>
                <a:pt x="1808078" y="145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469358" y="2851534"/>
        <a:ext cx="90403" cy="90403"/>
      </dsp:txXfrm>
    </dsp:sp>
    <dsp:sp modelId="{3E0059FA-24FD-46D8-A03F-44D1768B8B72}">
      <dsp:nvSpPr>
        <dsp:cNvPr id="0" name=""/>
        <dsp:cNvSpPr/>
      </dsp:nvSpPr>
      <dsp:spPr>
        <a:xfrm>
          <a:off x="3778224" y="3462269"/>
          <a:ext cx="3021169" cy="5984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Cerminan</a:t>
          </a:r>
          <a:r>
            <a:rPr lang="en-ID" sz="2000" b="1" kern="1200" dirty="0">
              <a:latin typeface="Candara" panose="020E0502030303020204" pitchFamily="34" charset="0"/>
            </a:rPr>
            <a:t> Ayat</a:t>
          </a:r>
          <a:endParaRPr lang="en-US" sz="2000" kern="1200" dirty="0"/>
        </a:p>
      </dsp:txBody>
      <dsp:txXfrm>
        <a:off x="3795751" y="3479796"/>
        <a:ext cx="2986115" cy="5633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DF31-CB63-4E8A-A0EE-751B5F396BAF}">
      <dsp:nvSpPr>
        <dsp:cNvPr id="0" name=""/>
        <dsp:cNvSpPr/>
      </dsp:nvSpPr>
      <dsp:spPr>
        <a:xfrm>
          <a:off x="7905" y="1115153"/>
          <a:ext cx="3227311" cy="18336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b="1" kern="1200" dirty="0">
              <a:latin typeface="Candara" panose="020E0502030303020204" pitchFamily="34" charset="0"/>
            </a:rPr>
            <a:t>Hadis </a:t>
          </a:r>
          <a:r>
            <a:rPr lang="en-ID" sz="2400" b="1" kern="1200" dirty="0" err="1">
              <a:latin typeface="Candara" panose="020E0502030303020204" pitchFamily="34" charset="0"/>
            </a:rPr>
            <a:t>tentang</a:t>
          </a:r>
          <a:r>
            <a:rPr lang="en-ID" sz="2400" b="1" kern="1200" dirty="0"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latin typeface="Candara" panose="020E0502030303020204" pitchFamily="34" charset="0"/>
            </a:rPr>
            <a:t>Perintah</a:t>
          </a:r>
          <a:r>
            <a:rPr lang="en-ID" sz="2400" b="1" kern="1200" dirty="0"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latin typeface="Candara" panose="020E0502030303020204" pitchFamily="34" charset="0"/>
            </a:rPr>
            <a:t>Berkompetisi</a:t>
          </a:r>
          <a:r>
            <a:rPr lang="en-ID" sz="2400" b="1" kern="1200" dirty="0"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latin typeface="Candara" panose="020E0502030303020204" pitchFamily="34" charset="0"/>
            </a:rPr>
            <a:t>dalam</a:t>
          </a:r>
          <a:r>
            <a:rPr lang="en-ID" sz="2400" b="1" kern="1200" dirty="0">
              <a:latin typeface="Candara" panose="020E0502030303020204" pitchFamily="34" charset="0"/>
            </a:rPr>
            <a:t> </a:t>
          </a:r>
          <a:r>
            <a:rPr lang="en-ID" sz="2400" b="1" kern="1200" dirty="0" err="1">
              <a:latin typeface="Candara" panose="020E0502030303020204" pitchFamily="34" charset="0"/>
            </a:rPr>
            <a:t>Kebaikan</a:t>
          </a:r>
          <a:endParaRPr lang="en-US" sz="2400" kern="1200" dirty="0"/>
        </a:p>
      </dsp:txBody>
      <dsp:txXfrm>
        <a:off x="61612" y="1168860"/>
        <a:ext cx="3119897" cy="1726279"/>
      </dsp:txXfrm>
    </dsp:sp>
    <dsp:sp modelId="{FFF445BA-DC5F-4B2B-B0FD-32C990D5C85C}">
      <dsp:nvSpPr>
        <dsp:cNvPr id="0" name=""/>
        <dsp:cNvSpPr/>
      </dsp:nvSpPr>
      <dsp:spPr>
        <a:xfrm rot="18458909">
          <a:off x="3056864" y="1653654"/>
          <a:ext cx="916545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16545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2223" y="1646238"/>
        <a:ext cx="45827" cy="45827"/>
      </dsp:txXfrm>
    </dsp:sp>
    <dsp:sp modelId="{477FD3AC-7ED4-4B99-A4AD-1F4DC6219569}">
      <dsp:nvSpPr>
        <dsp:cNvPr id="0" name=""/>
        <dsp:cNvSpPr/>
      </dsp:nvSpPr>
      <dsp:spPr>
        <a:xfrm>
          <a:off x="3795057" y="988653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Hadis dan </a:t>
          </a:r>
          <a:r>
            <a:rPr lang="en-ID" sz="2000" b="1" kern="1200" dirty="0" err="1">
              <a:latin typeface="Candara" panose="020E0502030303020204" pitchFamily="34" charset="0"/>
            </a:rPr>
            <a:t>Terjemahnya</a:t>
          </a:r>
          <a:endParaRPr lang="en-US" sz="2000" kern="1200" dirty="0"/>
        </a:p>
      </dsp:txBody>
      <dsp:txXfrm>
        <a:off x="3813664" y="1007260"/>
        <a:ext cx="3170222" cy="598085"/>
      </dsp:txXfrm>
    </dsp:sp>
    <dsp:sp modelId="{FABCEC28-1A1B-47D1-AB47-8827A6DB8002}">
      <dsp:nvSpPr>
        <dsp:cNvPr id="0" name=""/>
        <dsp:cNvSpPr/>
      </dsp:nvSpPr>
      <dsp:spPr>
        <a:xfrm rot="89469">
          <a:off x="3235122" y="2023789"/>
          <a:ext cx="560029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560029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501136" y="2025285"/>
        <a:ext cx="28001" cy="28001"/>
      </dsp:txXfrm>
    </dsp:sp>
    <dsp:sp modelId="{3DAC5E6E-CE9E-4D22-869B-4286A79040F9}">
      <dsp:nvSpPr>
        <dsp:cNvPr id="0" name=""/>
        <dsp:cNvSpPr/>
      </dsp:nvSpPr>
      <dsp:spPr>
        <a:xfrm>
          <a:off x="3795057" y="1728923"/>
          <a:ext cx="3207436" cy="6352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>
              <a:latin typeface="Candara" panose="020E0502030303020204" pitchFamily="34" charset="0"/>
            </a:rPr>
            <a:t>Isi dan </a:t>
          </a:r>
          <a:r>
            <a:rPr lang="en-ID" sz="2000" b="1" kern="1200" dirty="0" err="1">
              <a:latin typeface="Candara" panose="020E0502030303020204" pitchFamily="34" charset="0"/>
            </a:rPr>
            <a:t>Kandungan</a:t>
          </a:r>
          <a:r>
            <a:rPr lang="en-ID" sz="2000" b="1" kern="1200" dirty="0">
              <a:latin typeface="Candara" panose="020E0502030303020204" pitchFamily="34" charset="0"/>
            </a:rPr>
            <a:t> Hadis</a:t>
          </a:r>
          <a:endParaRPr lang="en-US" sz="2000" kern="1200" dirty="0"/>
        </a:p>
      </dsp:txBody>
      <dsp:txXfrm>
        <a:off x="3813664" y="1747530"/>
        <a:ext cx="3170222" cy="598085"/>
      </dsp:txXfrm>
    </dsp:sp>
    <dsp:sp modelId="{07B05212-FE41-4980-A8A6-F32C5DA678E1}">
      <dsp:nvSpPr>
        <dsp:cNvPr id="0" name=""/>
        <dsp:cNvSpPr/>
      </dsp:nvSpPr>
      <dsp:spPr>
        <a:xfrm rot="3174063">
          <a:off x="3051073" y="2386637"/>
          <a:ext cx="928127" cy="30995"/>
        </a:xfrm>
        <a:custGeom>
          <a:avLst/>
          <a:gdLst/>
          <a:ahLst/>
          <a:cxnLst/>
          <a:rect l="0" t="0" r="0" b="0"/>
          <a:pathLst>
            <a:path>
              <a:moveTo>
                <a:pt x="0" y="15497"/>
              </a:moveTo>
              <a:lnTo>
                <a:pt x="928127" y="154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91933" y="2378931"/>
        <a:ext cx="46406" cy="46406"/>
      </dsp:txXfrm>
    </dsp:sp>
    <dsp:sp modelId="{819E0EE1-EFDD-4BCC-AB9E-8C4E42CBCF62}">
      <dsp:nvSpPr>
        <dsp:cNvPr id="0" name=""/>
        <dsp:cNvSpPr/>
      </dsp:nvSpPr>
      <dsp:spPr>
        <a:xfrm>
          <a:off x="3795057" y="2469193"/>
          <a:ext cx="3187212" cy="6061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b="1" kern="1200" dirty="0" err="1">
              <a:latin typeface="Candara" panose="020E0502030303020204" pitchFamily="34" charset="0"/>
            </a:rPr>
            <a:t>Perilaku</a:t>
          </a:r>
          <a:r>
            <a:rPr lang="en-ID" sz="2000" b="1" kern="1200" dirty="0">
              <a:latin typeface="Candara" panose="020E0502030303020204" pitchFamily="34" charset="0"/>
            </a:rPr>
            <a:t> </a:t>
          </a:r>
          <a:r>
            <a:rPr lang="en-ID" sz="2000" b="1" kern="1200" dirty="0" err="1">
              <a:latin typeface="Candara" panose="020E0502030303020204" pitchFamily="34" charset="0"/>
            </a:rPr>
            <a:t>Cerminan</a:t>
          </a:r>
          <a:r>
            <a:rPr lang="en-ID" sz="2000" b="1" kern="1200" dirty="0">
              <a:latin typeface="Candara" panose="020E0502030303020204" pitchFamily="34" charset="0"/>
            </a:rPr>
            <a:t> Hadis</a:t>
          </a:r>
          <a:endParaRPr lang="en-US" sz="2000" kern="1200" dirty="0"/>
        </a:p>
      </dsp:txBody>
      <dsp:txXfrm>
        <a:off x="3812811" y="2486947"/>
        <a:ext cx="3151704" cy="5706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490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107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02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7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178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03/06/2022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579"/>
            <a:ext cx="9144000" cy="4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4.png"/><Relationship Id="rId7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slide" Target="slide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slide" Target="slide1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5.xml"/><Relationship Id="rId5" Type="http://schemas.openxmlformats.org/officeDocument/2006/relationships/slide" Target="slide1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9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0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D84859D-D428-DD7E-41C6-FD7F7C08E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3002" y="2977351"/>
            <a:ext cx="190981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0"/>
            <a:ext cx="2269429" cy="32004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Pendidikan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Agama Islam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F48E20"/>
                </a:solidFill>
                <a:cs typeface="Arial" pitchFamily="34" charset="0"/>
              </a:rPr>
              <a:t> Budi </a:t>
            </a:r>
            <a:r>
              <a:rPr lang="en-US" sz="3200" b="1" dirty="0" err="1">
                <a:solidFill>
                  <a:srgbClr val="F48E20"/>
                </a:solidFill>
                <a:cs typeface="Arial" pitchFamily="34" charset="0"/>
              </a:rPr>
              <a:t>Pekerti</a:t>
            </a:r>
            <a:endParaRPr lang="en-US" sz="3200" b="1" dirty="0">
              <a:solidFill>
                <a:srgbClr val="F48E20"/>
              </a:solidFill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/>
          <a:stretch/>
        </p:blipFill>
        <p:spPr>
          <a:xfrm>
            <a:off x="1266415" y="995398"/>
            <a:ext cx="2162585" cy="31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147120" y="243090"/>
            <a:ext cx="2425276" cy="1183509"/>
            <a:chOff x="147120" y="243090"/>
            <a:chExt cx="2425276" cy="1183509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0"/>
              <a:ext cx="2422799" cy="1183509"/>
            </a:xfrm>
            <a:prstGeom prst="rect">
              <a:avLst/>
            </a:prstGeom>
          </p:spPr>
        </p:pic>
        <p:sp>
          <p:nvSpPr>
            <p:cNvPr id="22" name="Rectangle 21">
              <a:hlinkClick r:id="rId5" action="ppaction://hlinksldjump"/>
            </p:cNvPr>
            <p:cNvSpPr/>
            <p:nvPr/>
          </p:nvSpPr>
          <p:spPr>
            <a:xfrm>
              <a:off x="147120" y="351922"/>
              <a:ext cx="2231899" cy="1034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Hukum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Tajwid</a:t>
              </a:r>
              <a:endParaRPr lang="en-ID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Q.S. Al-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Mā’idah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/5: 48</a:t>
              </a:r>
            </a:p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(3)</a:t>
              </a:r>
              <a:endParaRPr lang="en-ID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78D163-C601-A6A4-7596-759CD60F218E}"/>
              </a:ext>
            </a:extLst>
          </p:cNvPr>
          <p:cNvGrpSpPr/>
          <p:nvPr/>
        </p:nvGrpSpPr>
        <p:grpSpPr>
          <a:xfrm>
            <a:off x="3627348" y="240102"/>
            <a:ext cx="4308825" cy="4308825"/>
            <a:chOff x="3124202" y="939178"/>
            <a:chExt cx="5943600" cy="59436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AC88F16-33BE-242F-C6B6-2148E4F7EF3D}"/>
                </a:ext>
              </a:extLst>
            </p:cNvPr>
            <p:cNvSpPr/>
            <p:nvPr/>
          </p:nvSpPr>
          <p:spPr>
            <a:xfrm>
              <a:off x="3124202" y="939178"/>
              <a:ext cx="5943600" cy="59436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F5361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1311264-E4F0-7559-10A9-A1CDF7BA79B6}"/>
                </a:ext>
              </a:extLst>
            </p:cNvPr>
            <p:cNvSpPr txBox="1"/>
            <p:nvPr/>
          </p:nvSpPr>
          <p:spPr>
            <a:xfrm>
              <a:off x="4100610" y="2596650"/>
              <a:ext cx="4127794" cy="2674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40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اِ</a:t>
              </a:r>
              <a:r>
                <a:rPr lang="ar-SA" sz="4000" dirty="0">
                  <a:solidFill>
                    <a:srgbClr val="E7E2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لَى الل</a:t>
              </a:r>
              <a:r>
                <a:rPr lang="ar-SA" sz="40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ّٰهِ مَرْجِع</a:t>
              </a:r>
              <a:r>
                <a:rPr lang="ar-SA" sz="4000" dirty="0">
                  <a:solidFill>
                    <a:srgbClr val="F2955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ُكُمْ</a:t>
              </a:r>
              <a:r>
                <a:rPr lang="ar-SA" sz="4000" dirty="0">
                  <a:solidFill>
                    <a:srgbClr val="01BC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 </a:t>
              </a:r>
              <a:r>
                <a:rPr lang="ar-SA" sz="4000" dirty="0">
                  <a:solidFill>
                    <a:srgbClr val="F2955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جَ</a:t>
              </a:r>
              <a:r>
                <a:rPr lang="ar-SA" sz="4000" dirty="0">
                  <a:solidFill>
                    <a:srgbClr val="01BC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مِيْ</a:t>
              </a:r>
              <a:r>
                <a:rPr lang="ar-SA" sz="4000" dirty="0">
                  <a:solidFill>
                    <a:srgbClr val="FF00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عًا ف</a:t>
              </a:r>
              <a:r>
                <a:rPr lang="ar-SA" sz="40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َيُنَبِّئ</a:t>
              </a:r>
              <a:r>
                <a:rPr lang="ar-SA" sz="4000" dirty="0">
                  <a:solidFill>
                    <a:srgbClr val="FF33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ُكُمْ ب</a:t>
              </a:r>
              <a:r>
                <a:rPr lang="ar-SA" sz="4000" dirty="0">
                  <a:solidFill>
                    <a:srgbClr val="01BC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ِمَا</a:t>
              </a:r>
              <a:r>
                <a:rPr lang="ar-SA" sz="40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 </a:t>
              </a:r>
              <a:r>
                <a:rPr lang="ar-SA" sz="4000" dirty="0">
                  <a:solidFill>
                    <a:srgbClr val="FF00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كُنْ</a:t>
              </a:r>
              <a:r>
                <a:rPr lang="ar-SA" sz="4000" dirty="0">
                  <a:solidFill>
                    <a:srgbClr val="F2955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تُمْ ف</a:t>
              </a:r>
              <a:r>
                <a:rPr lang="ar-SA" sz="4000" dirty="0">
                  <a:solidFill>
                    <a:srgbClr val="01BC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ِيْ</a:t>
              </a:r>
              <a:r>
                <a:rPr lang="ar-SA" sz="40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هِ تَخْتَلِ</a:t>
              </a:r>
              <a:r>
                <a:rPr lang="ar-SA" sz="4000" dirty="0">
                  <a:solidFill>
                    <a:srgbClr val="8000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فُوْنَ</a:t>
              </a:r>
              <a:r>
                <a:rPr lang="ar-SA" sz="40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ۙ</a:t>
              </a:r>
              <a:endParaRPr lang="en-ID" sz="40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FADBB25-0AD7-1E30-BEE7-9329500295A4}"/>
              </a:ext>
            </a:extLst>
          </p:cNvPr>
          <p:cNvGrpSpPr/>
          <p:nvPr/>
        </p:nvGrpSpPr>
        <p:grpSpPr>
          <a:xfrm>
            <a:off x="3276600" y="445720"/>
            <a:ext cx="4976248" cy="3940759"/>
            <a:chOff x="2640378" y="735638"/>
            <a:chExt cx="6864245" cy="5435889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B14A420-AC74-C98A-7E80-85EAC9795EFD}"/>
                </a:ext>
              </a:extLst>
            </p:cNvPr>
            <p:cNvGrpSpPr/>
            <p:nvPr/>
          </p:nvGrpSpPr>
          <p:grpSpPr>
            <a:xfrm>
              <a:off x="7513120" y="735638"/>
              <a:ext cx="1260763" cy="1260763"/>
              <a:chOff x="7940387" y="522517"/>
              <a:chExt cx="1260763" cy="1260763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5AB32D71-F3C4-85E3-28EF-47317CA43DFC}"/>
                  </a:ext>
                </a:extLst>
              </p:cNvPr>
              <p:cNvSpPr/>
              <p:nvPr/>
            </p:nvSpPr>
            <p:spPr>
              <a:xfrm>
                <a:off x="7940387" y="522517"/>
                <a:ext cx="1260763" cy="126076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88CFBE70-EFF8-9958-B128-DDEC6E4468DF}"/>
                  </a:ext>
                </a:extLst>
              </p:cNvPr>
              <p:cNvSpPr txBox="1"/>
              <p:nvPr/>
            </p:nvSpPr>
            <p:spPr>
              <a:xfrm>
                <a:off x="8127999" y="968955"/>
                <a:ext cx="915554" cy="42454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ikhfa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’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C834303-402F-AFE7-C437-22221B44BDB3}"/>
                </a:ext>
              </a:extLst>
            </p:cNvPr>
            <p:cNvGrpSpPr/>
            <p:nvPr/>
          </p:nvGrpSpPr>
          <p:grpSpPr>
            <a:xfrm>
              <a:off x="8243860" y="2793428"/>
              <a:ext cx="1260763" cy="1260763"/>
              <a:chOff x="8527637" y="2276699"/>
              <a:chExt cx="1260763" cy="1260763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5EE444A-9E7F-965D-A81C-C1017AAEC629}"/>
                  </a:ext>
                </a:extLst>
              </p:cNvPr>
              <p:cNvSpPr/>
              <p:nvPr/>
            </p:nvSpPr>
            <p:spPr>
              <a:xfrm>
                <a:off x="8527637" y="2276699"/>
                <a:ext cx="1260763" cy="1260763"/>
              </a:xfrm>
              <a:prstGeom prst="ellipse">
                <a:avLst/>
              </a:prstGeom>
              <a:solidFill>
                <a:srgbClr val="01BC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latin typeface="Candara" panose="020E0502030303020204" pitchFamily="34" charset="0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05B2EAD-BA8B-878A-F685-F8F3F8C4018F}"/>
                  </a:ext>
                </a:extLst>
              </p:cNvPr>
              <p:cNvSpPr txBox="1"/>
              <p:nvPr/>
            </p:nvSpPr>
            <p:spPr>
              <a:xfrm>
                <a:off x="8700241" y="2587408"/>
                <a:ext cx="915554" cy="7217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mad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tabi’i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574724F-4A0B-513D-1374-E6C54CB9F4C0}"/>
                </a:ext>
              </a:extLst>
            </p:cNvPr>
            <p:cNvGrpSpPr/>
            <p:nvPr/>
          </p:nvGrpSpPr>
          <p:grpSpPr>
            <a:xfrm>
              <a:off x="3443575" y="4910764"/>
              <a:ext cx="1260763" cy="1260763"/>
              <a:chOff x="2599293" y="4096059"/>
              <a:chExt cx="1260763" cy="1260763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CC447AAC-5A12-98E4-D892-43DF600490A8}"/>
                  </a:ext>
                </a:extLst>
              </p:cNvPr>
              <p:cNvSpPr/>
              <p:nvPr/>
            </p:nvSpPr>
            <p:spPr>
              <a:xfrm>
                <a:off x="2599293" y="4096059"/>
                <a:ext cx="1260763" cy="1260763"/>
              </a:xfrm>
              <a:prstGeom prst="ellipse">
                <a:avLst/>
              </a:prstGeom>
              <a:solidFill>
                <a:srgbClr val="FF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7DB630B-1A63-D8CD-0060-9AA32771655B}"/>
                  </a:ext>
                </a:extLst>
              </p:cNvPr>
              <p:cNvSpPr txBox="1"/>
              <p:nvPr/>
            </p:nvSpPr>
            <p:spPr>
              <a:xfrm>
                <a:off x="2696447" y="4348122"/>
                <a:ext cx="1035005" cy="72173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ikhfa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’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syafawi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DEC6D9A-C1B9-AF1F-2A6C-995187473567}"/>
                </a:ext>
              </a:extLst>
            </p:cNvPr>
            <p:cNvGrpSpPr/>
            <p:nvPr/>
          </p:nvGrpSpPr>
          <p:grpSpPr>
            <a:xfrm>
              <a:off x="7538577" y="4910764"/>
              <a:ext cx="1260763" cy="1260763"/>
              <a:chOff x="8276439" y="4171443"/>
              <a:chExt cx="1260763" cy="1260763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F83E3F6C-3236-AF65-252F-766144914257}"/>
                  </a:ext>
                </a:extLst>
              </p:cNvPr>
              <p:cNvSpPr/>
              <p:nvPr/>
            </p:nvSpPr>
            <p:spPr>
              <a:xfrm>
                <a:off x="8276439" y="4171443"/>
                <a:ext cx="1260763" cy="1260763"/>
              </a:xfrm>
              <a:prstGeom prst="ellips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latin typeface="Candara" panose="020E0502030303020204" pitchFamily="34" charset="0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AA6A06B-7A4D-6342-12C0-A20B8965A64C}"/>
                  </a:ext>
                </a:extLst>
              </p:cNvPr>
              <p:cNvSpPr txBox="1"/>
              <p:nvPr/>
            </p:nvSpPr>
            <p:spPr>
              <a:xfrm>
                <a:off x="8351340" y="4286318"/>
                <a:ext cx="1110960" cy="101891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mad ‘arid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lissukun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2E08035-9E88-9A51-C0B2-E05EA723AA88}"/>
                </a:ext>
              </a:extLst>
            </p:cNvPr>
            <p:cNvGrpSpPr/>
            <p:nvPr/>
          </p:nvGrpSpPr>
          <p:grpSpPr>
            <a:xfrm>
              <a:off x="2640378" y="2805185"/>
              <a:ext cx="1307762" cy="1260763"/>
              <a:chOff x="2372591" y="2283266"/>
              <a:chExt cx="1307762" cy="1260763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1A7793D4-0C8D-CC33-5905-BDD0E3011043}"/>
                  </a:ext>
                </a:extLst>
              </p:cNvPr>
              <p:cNvSpPr/>
              <p:nvPr/>
            </p:nvSpPr>
            <p:spPr>
              <a:xfrm>
                <a:off x="2419590" y="2283266"/>
                <a:ext cx="1260763" cy="1260763"/>
              </a:xfrm>
              <a:prstGeom prst="ellipse">
                <a:avLst/>
              </a:prstGeom>
              <a:solidFill>
                <a:srgbClr val="E7E2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3329E36-EC6D-6D7B-7D71-ECD0B3BB33F1}"/>
                  </a:ext>
                </a:extLst>
              </p:cNvPr>
              <p:cNvSpPr txBox="1"/>
              <p:nvPr/>
            </p:nvSpPr>
            <p:spPr>
              <a:xfrm>
                <a:off x="2372591" y="2741362"/>
                <a:ext cx="1269628" cy="42454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tafkhim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6D033BA-D550-B1B1-6148-A33A74CDAF52}"/>
                </a:ext>
              </a:extLst>
            </p:cNvPr>
            <p:cNvGrpSpPr/>
            <p:nvPr/>
          </p:nvGrpSpPr>
          <p:grpSpPr>
            <a:xfrm>
              <a:off x="3440624" y="735638"/>
              <a:ext cx="1260763" cy="1260763"/>
              <a:chOff x="3099790" y="521127"/>
              <a:chExt cx="1260763" cy="1260763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CB22AE1E-4DFE-9D25-045C-BD64393DAD69}"/>
                  </a:ext>
                </a:extLst>
              </p:cNvPr>
              <p:cNvSpPr/>
              <p:nvPr/>
            </p:nvSpPr>
            <p:spPr>
              <a:xfrm>
                <a:off x="3099790" y="521127"/>
                <a:ext cx="1260763" cy="1260763"/>
              </a:xfrm>
              <a:prstGeom prst="ellipse">
                <a:avLst/>
              </a:prstGeom>
              <a:solidFill>
                <a:srgbClr val="F2955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CC0BE3F-8D6B-F978-838B-376650A2516F}"/>
                  </a:ext>
                </a:extLst>
              </p:cNvPr>
              <p:cNvSpPr txBox="1"/>
              <p:nvPr/>
            </p:nvSpPr>
            <p:spPr>
              <a:xfrm>
                <a:off x="3159853" y="782684"/>
                <a:ext cx="1099620" cy="72173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izhar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syafawi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6585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3" action="ppaction://hlinksldjump"/>
          </p:cNvPr>
          <p:cNvSpPr/>
          <p:nvPr/>
        </p:nvSpPr>
        <p:spPr>
          <a:xfrm>
            <a:off x="2036690" y="440532"/>
            <a:ext cx="50706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Penjelasan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Q.S. Al-</a:t>
            </a:r>
            <a:r>
              <a:rPr lang="en-ID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Mā’idah</a:t>
            </a:r>
            <a:r>
              <a:rPr lang="en-ID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/5: 48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4FF31D-900F-8E9D-1911-BBB9A24D1848}"/>
              </a:ext>
            </a:extLst>
          </p:cNvPr>
          <p:cNvSpPr txBox="1"/>
          <p:nvPr/>
        </p:nvSpPr>
        <p:spPr>
          <a:xfrm>
            <a:off x="1081313" y="1965378"/>
            <a:ext cx="67672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Fastabiqul</a:t>
            </a:r>
            <a:r>
              <a:rPr lang="en-US" sz="20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khairat</a:t>
            </a:r>
            <a:r>
              <a:rPr lang="en-US" sz="2000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adalah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perintah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untuk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segera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mengamalkan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kebaikan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yaitu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taat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kepada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Allah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. dan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mengikuti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syariat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yang Allah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Swt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jadikan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penasakh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(yang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menghapus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)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syariat-syariat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sebelumnya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serta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membenarkan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kitab-Nya,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yaitu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Al-Qur’an yang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merupakan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kitab yang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terakhir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 kali </a:t>
            </a:r>
            <a:r>
              <a:rPr lang="en-US" sz="2000" dirty="0" err="1">
                <a:solidFill>
                  <a:srgbClr val="005C4A"/>
                </a:solidFill>
                <a:latin typeface="Candara" panose="020E0502030303020204" pitchFamily="34" charset="0"/>
              </a:rPr>
              <a:t>diturunkan</a:t>
            </a:r>
            <a:r>
              <a:rPr lang="en-US" sz="2000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endParaRPr lang="en-ID" sz="2000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756E50-1F59-EA11-A239-43069731AB39}"/>
              </a:ext>
            </a:extLst>
          </p:cNvPr>
          <p:cNvSpPr txBox="1"/>
          <p:nvPr/>
        </p:nvSpPr>
        <p:spPr>
          <a:xfrm>
            <a:off x="457200" y="1264510"/>
            <a:ext cx="701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Dr. Abdullah bin Muhammad Alu </a:t>
            </a:r>
            <a:r>
              <a:rPr lang="en-US" sz="20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Syaikh</a:t>
            </a:r>
            <a:r>
              <a:rPr lang="en-US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 (kitab </a:t>
            </a:r>
            <a:r>
              <a:rPr lang="en-US" sz="2000" b="1" i="1" dirty="0" err="1">
                <a:solidFill>
                  <a:srgbClr val="005C4A"/>
                </a:solidFill>
                <a:latin typeface="Candara" panose="020E0502030303020204" pitchFamily="34" charset="0"/>
              </a:rPr>
              <a:t>Lubab</a:t>
            </a:r>
            <a:r>
              <a:rPr lang="en-US" sz="2000" b="1" i="1" dirty="0">
                <a:solidFill>
                  <a:srgbClr val="005C4A"/>
                </a:solidFill>
                <a:latin typeface="Candara" panose="020E0502030303020204" pitchFamily="34" charset="0"/>
              </a:rPr>
              <a:t> at-Tafsir</a:t>
            </a:r>
            <a:r>
              <a:rPr lang="en-US" sz="2000" b="1" dirty="0">
                <a:solidFill>
                  <a:srgbClr val="005C4A"/>
                </a:solidFill>
                <a:latin typeface="Candara" panose="020E0502030303020204" pitchFamily="34" charset="0"/>
              </a:rPr>
              <a:t>):</a:t>
            </a:r>
            <a:endParaRPr lang="en-ID" sz="2000" b="1" dirty="0">
              <a:solidFill>
                <a:srgbClr val="005C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62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3" action="ppaction://hlinksldjump"/>
          </p:cNvPr>
          <p:cNvSpPr/>
          <p:nvPr/>
        </p:nvSpPr>
        <p:spPr>
          <a:xfrm>
            <a:off x="2036690" y="440532"/>
            <a:ext cx="50706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Penjelasan</a:t>
            </a:r>
            <a:r>
              <a:rPr lang="en-US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ID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Q.S. Al-</a:t>
            </a:r>
            <a:r>
              <a:rPr lang="en-ID" sz="28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Mā’idah</a:t>
            </a:r>
            <a:r>
              <a:rPr lang="en-ID" sz="2800" b="1" dirty="0">
                <a:solidFill>
                  <a:srgbClr val="005C4A"/>
                </a:solidFill>
                <a:latin typeface="Candara" panose="020E0502030303020204" pitchFamily="34" charset="0"/>
              </a:rPr>
              <a:t>/5: 48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27F471-1520-06AB-9044-7C0FA64FBFA7}"/>
              </a:ext>
            </a:extLst>
          </p:cNvPr>
          <p:cNvSpPr txBox="1"/>
          <p:nvPr/>
        </p:nvSpPr>
        <p:spPr>
          <a:xfrm>
            <a:off x="609600" y="935831"/>
            <a:ext cx="7772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300" b="1" i="1" u="sng" dirty="0">
                <a:solidFill>
                  <a:srgbClr val="EF5361"/>
                </a:solidFill>
                <a:effectLst/>
                <a:latin typeface="Candara" panose="020E0502030303020204" pitchFamily="34" charset="0"/>
              </a:rPr>
              <a:t>Tafsir </a:t>
            </a:r>
            <a:r>
              <a:rPr lang="en-ID" sz="1300" b="1" i="1" u="sng" dirty="0" err="1">
                <a:solidFill>
                  <a:srgbClr val="EF5361"/>
                </a:solidFill>
                <a:effectLst/>
                <a:latin typeface="Candara" panose="020E0502030303020204" pitchFamily="34" charset="0"/>
              </a:rPr>
              <a:t>Ringkas</a:t>
            </a:r>
            <a:r>
              <a:rPr lang="en-ID" sz="1300" b="1" i="1" u="sng" dirty="0">
                <a:solidFill>
                  <a:srgbClr val="EF5361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1" i="1" u="sng" dirty="0" err="1">
                <a:solidFill>
                  <a:srgbClr val="EF5361"/>
                </a:solidFill>
                <a:effectLst/>
                <a:latin typeface="Candara" panose="020E0502030303020204" pitchFamily="34" charset="0"/>
              </a:rPr>
              <a:t>Kemenag</a:t>
            </a:r>
            <a:endParaRPr lang="en-ID" sz="1300" b="1" i="1" u="sng" dirty="0">
              <a:solidFill>
                <a:srgbClr val="EF5361"/>
              </a:solidFill>
              <a:effectLst/>
              <a:latin typeface="Candara" panose="020E0502030303020204" pitchFamily="34" charset="0"/>
            </a:endParaRPr>
          </a:p>
          <a:p>
            <a:pPr algn="just"/>
            <a:endParaRPr lang="en-ID" sz="1300" b="1" i="0" dirty="0">
              <a:solidFill>
                <a:srgbClr val="EF5361"/>
              </a:solidFill>
              <a:effectLst/>
              <a:latin typeface="Candara" panose="020E0502030303020204" pitchFamily="34" charset="0"/>
            </a:endParaRPr>
          </a:p>
          <a:p>
            <a:pPr algn="just"/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Pada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ayat-ayat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yang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lalu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Allah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menerangkan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tentang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diturunkannya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Taurat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dan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Injil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yang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mengandung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petunjuk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dan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cahaya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serta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adanya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kewajiban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bagi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umat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masa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itu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untuk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melaksanakan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ajaran-ajarannya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.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Dan Kami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selanjutnya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telah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pula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menurunkan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Kitab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Al-Qur'an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kepadamu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Muhammad,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sebagai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nabi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terakhir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dengan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membawa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kebenaran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yang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hakiki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 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yang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membenarkan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sebagian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isi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dari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kitab-kitab yang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diturunkan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sebelumnya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yaitu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Taurat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Zabur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 dan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Injil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 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dan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menjaganya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dari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penyimpangan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atau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pengubahan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yang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dilakukan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oleh orang-orang yang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mencari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keuntungan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diri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maka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putuskanlah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perkara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yang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mereka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perselisihkan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menurut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ketetapan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dalam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kitab-kitab 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yang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diturunkan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Allah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itu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dan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janganlah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sekali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-kali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engkau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mengikuti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kemauan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dan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keinginan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nafsu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mereka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dengan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meninggalkan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kebenaran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yang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telah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datang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kepadamu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.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Ketahuilah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bahwasanya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untuk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setiap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umat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di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antara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kamu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di mana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saja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mereka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berada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Kami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berikan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aturan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bagi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mereka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masing-masing 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jalan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yang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terang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sesuai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dengan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keadaannya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.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Kalau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Allah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menghendaki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sesuai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dengan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kehendak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-Nya,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niscaya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kamu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semua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akan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dijadikan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-Nya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sebagai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satu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umat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saja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tetapi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Allah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berkehendak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lain,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yaitu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ingin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menguji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kamu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terhadap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karunia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dan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semua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nikmat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yang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telah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diberikan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-Nya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kepadamu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maka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sebagai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jawaban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dari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semua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rahmat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yang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telah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dilimpahkan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itu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berlomba-lombalah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untuk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berbuat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kebajikan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.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Ketahuilah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bahwa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hanya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kepada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Allah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saja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kamu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semua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kembali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,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lalu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pada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saat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itu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akan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diberitahukan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-Nya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kepadamu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apa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saja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yang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dahulu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pernah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kamu</a:t>
            </a:r>
            <a:r>
              <a:rPr lang="en-ID" sz="1300" b="0" i="1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1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perselisihkan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 pada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saat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menjalani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</a:t>
            </a:r>
            <a:r>
              <a:rPr lang="en-ID" sz="1300" b="0" i="0" dirty="0" err="1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kehidupan</a:t>
            </a:r>
            <a:r>
              <a:rPr lang="en-ID" sz="1300" b="0" i="0" dirty="0">
                <a:solidFill>
                  <a:srgbClr val="005C4A"/>
                </a:solidFill>
                <a:effectLst/>
                <a:latin typeface="Candara" panose="020E0502030303020204" pitchFamily="34" charset="0"/>
              </a:rPr>
              <a:t> di dunia.</a:t>
            </a:r>
            <a:endParaRPr lang="en-ID" sz="13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69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4179880D-E53A-0A75-7A93-164EA840F97D}"/>
              </a:ext>
            </a:extLst>
          </p:cNvPr>
          <p:cNvGrpSpPr/>
          <p:nvPr/>
        </p:nvGrpSpPr>
        <p:grpSpPr>
          <a:xfrm>
            <a:off x="-3200400" y="-781050"/>
            <a:ext cx="11982705" cy="6314846"/>
            <a:chOff x="-3200400" y="-781050"/>
            <a:chExt cx="11982705" cy="631484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32691B2-18EA-FCB0-1858-8137D68C8F6D}"/>
                </a:ext>
              </a:extLst>
            </p:cNvPr>
            <p:cNvGrpSpPr/>
            <p:nvPr/>
          </p:nvGrpSpPr>
          <p:grpSpPr>
            <a:xfrm>
              <a:off x="2438400" y="247726"/>
              <a:ext cx="6343905" cy="4318875"/>
              <a:chOff x="3317999" y="449486"/>
              <a:chExt cx="8014577" cy="5456254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403ED5F-9C2A-49D0-F9F6-2ED0532BEFC9}"/>
                  </a:ext>
                </a:extLst>
              </p:cNvPr>
              <p:cNvSpPr/>
              <p:nvPr/>
            </p:nvSpPr>
            <p:spPr>
              <a:xfrm>
                <a:off x="3317999" y="449486"/>
                <a:ext cx="7977866" cy="538725"/>
              </a:xfrm>
              <a:custGeom>
                <a:avLst/>
                <a:gdLst>
                  <a:gd name="connsiteX0" fmla="*/ 0 w 8437077"/>
                  <a:gd name="connsiteY0" fmla="*/ 0 h 538725"/>
                  <a:gd name="connsiteX1" fmla="*/ 8437077 w 8437077"/>
                  <a:gd name="connsiteY1" fmla="*/ 0 h 538725"/>
                  <a:gd name="connsiteX2" fmla="*/ 8437077 w 8437077"/>
                  <a:gd name="connsiteY2" fmla="*/ 538725 h 538725"/>
                  <a:gd name="connsiteX3" fmla="*/ 0 w 8437077"/>
                  <a:gd name="connsiteY3" fmla="*/ 538725 h 538725"/>
                  <a:gd name="connsiteX4" fmla="*/ 0 w 8437077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37077" h="538725">
                    <a:moveTo>
                      <a:pt x="0" y="0"/>
                    </a:moveTo>
                    <a:lnTo>
                      <a:pt x="8437077" y="0"/>
                    </a:lnTo>
                    <a:lnTo>
                      <a:pt x="8437077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Allah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memberi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ujian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hamba-Nya.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7E6F9EF-DA3F-C525-F586-A4247A64E2A8}"/>
                  </a:ext>
                </a:extLst>
              </p:cNvPr>
              <p:cNvSpPr/>
              <p:nvPr/>
            </p:nvSpPr>
            <p:spPr>
              <a:xfrm>
                <a:off x="3816004" y="1258048"/>
                <a:ext cx="7497374" cy="538725"/>
              </a:xfrm>
              <a:custGeom>
                <a:avLst/>
                <a:gdLst>
                  <a:gd name="connsiteX0" fmla="*/ 0 w 7928928"/>
                  <a:gd name="connsiteY0" fmla="*/ 0 h 538725"/>
                  <a:gd name="connsiteX1" fmla="*/ 7928928 w 7928928"/>
                  <a:gd name="connsiteY1" fmla="*/ 0 h 538725"/>
                  <a:gd name="connsiteX2" fmla="*/ 7928928 w 7928928"/>
                  <a:gd name="connsiteY2" fmla="*/ 538725 h 538725"/>
                  <a:gd name="connsiteX3" fmla="*/ 0 w 7928928"/>
                  <a:gd name="connsiteY3" fmla="*/ 538725 h 538725"/>
                  <a:gd name="connsiteX4" fmla="*/ 0 w 7928928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8928" h="538725">
                    <a:moveTo>
                      <a:pt x="0" y="0"/>
                    </a:moveTo>
                    <a:lnTo>
                      <a:pt x="7928928" y="0"/>
                    </a:lnTo>
                    <a:lnTo>
                      <a:pt x="7928928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Al-Qur’an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membawa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kebenaran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membenarkan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kitab-kitab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sebelumnya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7BE38B08-8166-37FB-9E01-4F460D256A66}"/>
                  </a:ext>
                </a:extLst>
              </p:cNvPr>
              <p:cNvSpPr/>
              <p:nvPr/>
            </p:nvSpPr>
            <p:spPr>
              <a:xfrm>
                <a:off x="4083352" y="2060788"/>
                <a:ext cx="7244578" cy="538725"/>
              </a:xfrm>
              <a:custGeom>
                <a:avLst/>
                <a:gdLst>
                  <a:gd name="connsiteX0" fmla="*/ 0 w 7661581"/>
                  <a:gd name="connsiteY0" fmla="*/ 0 h 538725"/>
                  <a:gd name="connsiteX1" fmla="*/ 7661581 w 7661581"/>
                  <a:gd name="connsiteY1" fmla="*/ 0 h 538725"/>
                  <a:gd name="connsiteX2" fmla="*/ 7661581 w 7661581"/>
                  <a:gd name="connsiteY2" fmla="*/ 538725 h 538725"/>
                  <a:gd name="connsiteX3" fmla="*/ 0 w 7661581"/>
                  <a:gd name="connsiteY3" fmla="*/ 538725 h 538725"/>
                  <a:gd name="connsiteX4" fmla="*/ 0 w 7661581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1581" h="538725">
                    <a:moveTo>
                      <a:pt x="0" y="0"/>
                    </a:moveTo>
                    <a:lnTo>
                      <a:pt x="7661581" y="0"/>
                    </a:lnTo>
                    <a:lnTo>
                      <a:pt x="7661581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Perintah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memutuskan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perkara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berdasarkan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Al-Qur’an.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40CA513-DB41-0BAD-8C32-E83D96717416}"/>
                  </a:ext>
                </a:extLst>
              </p:cNvPr>
              <p:cNvSpPr/>
              <p:nvPr/>
            </p:nvSpPr>
            <p:spPr>
              <a:xfrm>
                <a:off x="4168713" y="2869350"/>
                <a:ext cx="7163863" cy="538725"/>
              </a:xfrm>
              <a:custGeom>
                <a:avLst/>
                <a:gdLst>
                  <a:gd name="connsiteX0" fmla="*/ 0 w 7576220"/>
                  <a:gd name="connsiteY0" fmla="*/ 0 h 538725"/>
                  <a:gd name="connsiteX1" fmla="*/ 7576220 w 7576220"/>
                  <a:gd name="connsiteY1" fmla="*/ 0 h 538725"/>
                  <a:gd name="connsiteX2" fmla="*/ 7576220 w 7576220"/>
                  <a:gd name="connsiteY2" fmla="*/ 538725 h 538725"/>
                  <a:gd name="connsiteX3" fmla="*/ 0 w 7576220"/>
                  <a:gd name="connsiteY3" fmla="*/ 538725 h 538725"/>
                  <a:gd name="connsiteX4" fmla="*/ 0 w 7576220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76220" h="538725">
                    <a:moveTo>
                      <a:pt x="0" y="0"/>
                    </a:moveTo>
                    <a:lnTo>
                      <a:pt x="7576220" y="0"/>
                    </a:lnTo>
                    <a:lnTo>
                      <a:pt x="7576220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Perintah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memaksimalkan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akal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dan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potensi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untuk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kemajuan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50" kern="1200" dirty="0">
                  <a:solidFill>
                    <a:srgbClr val="005C4A"/>
                  </a:solidFill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BDD0BF2-F880-1A65-17D4-FCAE1445E4C6}"/>
                  </a:ext>
                </a:extLst>
              </p:cNvPr>
              <p:cNvSpPr/>
              <p:nvPr/>
            </p:nvSpPr>
            <p:spPr>
              <a:xfrm>
                <a:off x="4083352" y="3677913"/>
                <a:ext cx="7244578" cy="538725"/>
              </a:xfrm>
              <a:custGeom>
                <a:avLst/>
                <a:gdLst>
                  <a:gd name="connsiteX0" fmla="*/ 0 w 7661581"/>
                  <a:gd name="connsiteY0" fmla="*/ 0 h 538725"/>
                  <a:gd name="connsiteX1" fmla="*/ 7661581 w 7661581"/>
                  <a:gd name="connsiteY1" fmla="*/ 0 h 538725"/>
                  <a:gd name="connsiteX2" fmla="*/ 7661581 w 7661581"/>
                  <a:gd name="connsiteY2" fmla="*/ 538725 h 538725"/>
                  <a:gd name="connsiteX3" fmla="*/ 0 w 7661581"/>
                  <a:gd name="connsiteY3" fmla="*/ 538725 h 538725"/>
                  <a:gd name="connsiteX4" fmla="*/ 0 w 7661581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1581" h="538725">
                    <a:moveTo>
                      <a:pt x="0" y="0"/>
                    </a:moveTo>
                    <a:lnTo>
                      <a:pt x="7661581" y="0"/>
                    </a:lnTo>
                    <a:lnTo>
                      <a:pt x="7661581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Perintah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berkompetisi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kebaikan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sebagai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rasa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syukur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D36489E-15A9-76AD-D722-4589A6653C91}"/>
                  </a:ext>
                </a:extLst>
              </p:cNvPr>
              <p:cNvSpPr/>
              <p:nvPr/>
            </p:nvSpPr>
            <p:spPr>
              <a:xfrm>
                <a:off x="3816004" y="4485882"/>
                <a:ext cx="7497374" cy="538725"/>
              </a:xfrm>
              <a:custGeom>
                <a:avLst/>
                <a:gdLst>
                  <a:gd name="connsiteX0" fmla="*/ 0 w 7928928"/>
                  <a:gd name="connsiteY0" fmla="*/ 0 h 538725"/>
                  <a:gd name="connsiteX1" fmla="*/ 7928928 w 7928928"/>
                  <a:gd name="connsiteY1" fmla="*/ 0 h 538725"/>
                  <a:gd name="connsiteX2" fmla="*/ 7928928 w 7928928"/>
                  <a:gd name="connsiteY2" fmla="*/ 538725 h 538725"/>
                  <a:gd name="connsiteX3" fmla="*/ 0 w 7928928"/>
                  <a:gd name="connsiteY3" fmla="*/ 538725 h 538725"/>
                  <a:gd name="connsiteX4" fmla="*/ 0 w 7928928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8928" h="538725">
                    <a:moveTo>
                      <a:pt x="0" y="0"/>
                    </a:moveTo>
                    <a:lnTo>
                      <a:pt x="7928928" y="0"/>
                    </a:lnTo>
                    <a:lnTo>
                      <a:pt x="7928928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Anjuran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menyempurnakan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ibadah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amalan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sunah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F25223C-74DA-BFD0-6C5F-2822A360729F}"/>
                  </a:ext>
                </a:extLst>
              </p:cNvPr>
              <p:cNvSpPr/>
              <p:nvPr/>
            </p:nvSpPr>
            <p:spPr>
              <a:xfrm>
                <a:off x="3328141" y="5367015"/>
                <a:ext cx="7958686" cy="538725"/>
              </a:xfrm>
              <a:custGeom>
                <a:avLst/>
                <a:gdLst>
                  <a:gd name="connsiteX0" fmla="*/ 0 w 8416793"/>
                  <a:gd name="connsiteY0" fmla="*/ 0 h 538725"/>
                  <a:gd name="connsiteX1" fmla="*/ 8416793 w 8416793"/>
                  <a:gd name="connsiteY1" fmla="*/ 0 h 538725"/>
                  <a:gd name="connsiteX2" fmla="*/ 8416793 w 8416793"/>
                  <a:gd name="connsiteY2" fmla="*/ 538725 h 538725"/>
                  <a:gd name="connsiteX3" fmla="*/ 0 w 8416793"/>
                  <a:gd name="connsiteY3" fmla="*/ 538725 h 538725"/>
                  <a:gd name="connsiteX4" fmla="*/ 0 w 8416793"/>
                  <a:gd name="connsiteY4" fmla="*/ 0 h 5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16793" h="538725">
                    <a:moveTo>
                      <a:pt x="0" y="0"/>
                    </a:moveTo>
                    <a:lnTo>
                      <a:pt x="8416793" y="0"/>
                    </a:lnTo>
                    <a:lnTo>
                      <a:pt x="8416793" y="538725"/>
                    </a:lnTo>
                    <a:lnTo>
                      <a:pt x="0" y="5387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613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Manusia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akan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kembali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kepada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 dan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bertanggung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jawab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atas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65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amalannya</a:t>
                </a:r>
                <a:r>
                  <a:rPr lang="en-US" sz="165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65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E4F40A6-2EEF-DAE8-CB51-DBD610C14B4B}"/>
                </a:ext>
              </a:extLst>
            </p:cNvPr>
            <p:cNvGrpSpPr/>
            <p:nvPr/>
          </p:nvGrpSpPr>
          <p:grpSpPr>
            <a:xfrm>
              <a:off x="-3200400" y="-781050"/>
              <a:ext cx="6562484" cy="6314846"/>
              <a:chOff x="-3785305" y="-850219"/>
              <a:chExt cx="8290720" cy="7977866"/>
            </a:xfrm>
          </p:grpSpPr>
          <p:sp>
            <p:nvSpPr>
              <p:cNvPr id="21" name="Block Arc 20">
                <a:extLst>
                  <a:ext uri="{FF2B5EF4-FFF2-40B4-BE49-F238E27FC236}">
                    <a16:creationId xmlns:a16="http://schemas.microsoft.com/office/drawing/2014/main" id="{3BFEABA3-AAAA-33C8-5D49-0E588CD918E4}"/>
                  </a:ext>
                </a:extLst>
              </p:cNvPr>
              <p:cNvSpPr/>
              <p:nvPr/>
            </p:nvSpPr>
            <p:spPr>
              <a:xfrm>
                <a:off x="-3785305" y="-850219"/>
                <a:ext cx="7977866" cy="7977866"/>
              </a:xfrm>
              <a:prstGeom prst="blockArc">
                <a:avLst>
                  <a:gd name="adj1" fmla="val 18900000"/>
                  <a:gd name="adj2" fmla="val 2700000"/>
                  <a:gd name="adj3" fmla="val 271"/>
                </a:avLst>
              </a:prstGeom>
              <a:solidFill>
                <a:srgbClr val="005C4A"/>
              </a:solidFill>
              <a:ln w="76200"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3CA7191-521D-BE01-E59B-B7F96FC7EAFD}"/>
                  </a:ext>
                </a:extLst>
              </p:cNvPr>
              <p:cNvGrpSpPr/>
              <p:nvPr/>
            </p:nvGrpSpPr>
            <p:grpSpPr>
              <a:xfrm>
                <a:off x="2991437" y="382145"/>
                <a:ext cx="1513978" cy="5523595"/>
                <a:chOff x="2991437" y="376915"/>
                <a:chExt cx="1513978" cy="5523595"/>
              </a:xfrm>
            </p:grpSpPr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1B315788-C429-1AD2-FF9F-D6046B5E35C1}"/>
                    </a:ext>
                  </a:extLst>
                </p:cNvPr>
                <p:cNvSpPr/>
                <p:nvPr/>
              </p:nvSpPr>
              <p:spPr>
                <a:xfrm>
                  <a:off x="2991437" y="376915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1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779CD5C4-C105-07A1-5569-7AA2567CE556}"/>
                    </a:ext>
                  </a:extLst>
                </p:cNvPr>
                <p:cNvSpPr/>
                <p:nvPr/>
              </p:nvSpPr>
              <p:spPr>
                <a:xfrm>
                  <a:off x="3479301" y="1185478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2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26824042-AD8D-C03D-546D-9772868706F6}"/>
                    </a:ext>
                  </a:extLst>
                </p:cNvPr>
                <p:cNvSpPr/>
                <p:nvPr/>
              </p:nvSpPr>
              <p:spPr>
                <a:xfrm>
                  <a:off x="3746648" y="1993447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3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6A8E17DE-2C87-695F-7D15-99AC3BC0D3CB}"/>
                    </a:ext>
                  </a:extLst>
                </p:cNvPr>
                <p:cNvSpPr/>
                <p:nvPr/>
              </p:nvSpPr>
              <p:spPr>
                <a:xfrm>
                  <a:off x="3832009" y="2802010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4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64C62DC1-DA49-D721-629F-4188D1B0F4EB}"/>
                    </a:ext>
                  </a:extLst>
                </p:cNvPr>
                <p:cNvSpPr/>
                <p:nvPr/>
              </p:nvSpPr>
              <p:spPr>
                <a:xfrm>
                  <a:off x="3746648" y="3610572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5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212F155D-250C-A7FA-F170-1FA625BA217E}"/>
                    </a:ext>
                  </a:extLst>
                </p:cNvPr>
                <p:cNvSpPr/>
                <p:nvPr/>
              </p:nvSpPr>
              <p:spPr>
                <a:xfrm>
                  <a:off x="3506708" y="4409969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6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A1B6388D-49FC-7C19-B0B9-12BEA108DABB}"/>
                    </a:ext>
                  </a:extLst>
                </p:cNvPr>
                <p:cNvSpPr/>
                <p:nvPr/>
              </p:nvSpPr>
              <p:spPr>
                <a:xfrm>
                  <a:off x="2991437" y="5227104"/>
                  <a:ext cx="673406" cy="673406"/>
                </a:xfrm>
                <a:prstGeom prst="ellipse">
                  <a:avLst/>
                </a:prstGeom>
                <a:solidFill>
                  <a:srgbClr val="EF5361"/>
                </a:solidFill>
                <a:ln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/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7</a:t>
                  </a:r>
                  <a:endParaRPr lang="en-ID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</p:grpSp>
      </p:grpSp>
      <p:sp>
        <p:nvSpPr>
          <p:cNvPr id="38" name="TextBox 37">
            <a:hlinkClick r:id="rId3" action="ppaction://hlinksldjump"/>
            <a:extLst>
              <a:ext uri="{FF2B5EF4-FFF2-40B4-BE49-F238E27FC236}">
                <a16:creationId xmlns:a16="http://schemas.microsoft.com/office/drawing/2014/main" id="{B647F0BA-BBA4-9437-158F-2A6961D95748}"/>
              </a:ext>
            </a:extLst>
          </p:cNvPr>
          <p:cNvSpPr txBox="1"/>
          <p:nvPr/>
        </p:nvSpPr>
        <p:spPr>
          <a:xfrm>
            <a:off x="17464" y="1529334"/>
            <a:ext cx="2371743" cy="15758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ID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Isi dan </a:t>
            </a:r>
            <a:r>
              <a:rPr lang="en-ID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Kandungan</a:t>
            </a:r>
            <a:endParaRPr lang="en-ID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ID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Q.S. Al-</a:t>
            </a:r>
            <a:r>
              <a:rPr lang="en-ID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Mā’idah</a:t>
            </a:r>
            <a:r>
              <a:rPr lang="en-ID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/</a:t>
            </a: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ID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5: 48</a:t>
            </a:r>
            <a:endParaRPr lang="en-ID" sz="24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9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47120" y="243091"/>
            <a:ext cx="2425276" cy="957060"/>
            <a:chOff x="147120" y="243091"/>
            <a:chExt cx="2425276" cy="957060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1"/>
              <a:ext cx="2422799" cy="957060"/>
            </a:xfrm>
            <a:prstGeom prst="rect">
              <a:avLst/>
            </a:prstGeom>
          </p:spPr>
        </p:pic>
        <p:sp>
          <p:nvSpPr>
            <p:cNvPr id="36" name="Rectangle 35">
              <a:hlinkClick r:id="rId4" action="ppaction://hlinksldjump"/>
            </p:cNvPr>
            <p:cNvSpPr/>
            <p:nvPr/>
          </p:nvSpPr>
          <p:spPr>
            <a:xfrm>
              <a:off x="147120" y="351922"/>
              <a:ext cx="22318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Perilaku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Cerminan</a:t>
              </a:r>
              <a:endParaRPr lang="en-US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algn="ctr"/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Q.S. Al-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Mā’idah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/5: 48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1DF6DE8-728D-5E6D-0ED8-042B87028F29}"/>
              </a:ext>
            </a:extLst>
          </p:cNvPr>
          <p:cNvGrpSpPr/>
          <p:nvPr/>
        </p:nvGrpSpPr>
        <p:grpSpPr>
          <a:xfrm>
            <a:off x="1033551" y="3056637"/>
            <a:ext cx="4885629" cy="1525633"/>
            <a:chOff x="1033551" y="3056637"/>
            <a:chExt cx="4885629" cy="1525633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C55B8F3-27A6-A7F9-D071-5B08698DF9C5}"/>
                </a:ext>
              </a:extLst>
            </p:cNvPr>
            <p:cNvGrpSpPr/>
            <p:nvPr/>
          </p:nvGrpSpPr>
          <p:grpSpPr>
            <a:xfrm>
              <a:off x="1033551" y="3056637"/>
              <a:ext cx="4885629" cy="1525633"/>
              <a:chOff x="636294" y="4163848"/>
              <a:chExt cx="7019991" cy="2217758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3C70CF90-6D56-C19A-1C80-F06D16CE0A70}"/>
                  </a:ext>
                </a:extLst>
              </p:cNvPr>
              <p:cNvGrpSpPr/>
              <p:nvPr/>
            </p:nvGrpSpPr>
            <p:grpSpPr>
              <a:xfrm flipH="1">
                <a:off x="636294" y="4163848"/>
                <a:ext cx="7019991" cy="2217758"/>
                <a:chOff x="2554517" y="534838"/>
                <a:chExt cx="7843409" cy="2477893"/>
              </a:xfrm>
            </p:grpSpPr>
            <p:sp>
              <p:nvSpPr>
                <p:cNvPr id="25" name="Arrow: Pentagon 24">
                  <a:extLst>
                    <a:ext uri="{FF2B5EF4-FFF2-40B4-BE49-F238E27FC236}">
                      <a16:creationId xmlns:a16="http://schemas.microsoft.com/office/drawing/2014/main" id="{123DAD48-F8DA-1E3D-A897-923E933074F8}"/>
                    </a:ext>
                  </a:extLst>
                </p:cNvPr>
                <p:cNvSpPr/>
                <p:nvPr/>
              </p:nvSpPr>
              <p:spPr>
                <a:xfrm>
                  <a:off x="2554517" y="1185952"/>
                  <a:ext cx="5776686" cy="1393370"/>
                </a:xfrm>
                <a:prstGeom prst="homePlate">
                  <a:avLst/>
                </a:prstGeom>
                <a:solidFill>
                  <a:srgbClr val="EFCACA"/>
                </a:solid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78E0CBFC-C67F-C478-834D-5EBEA0685F4E}"/>
                    </a:ext>
                  </a:extLst>
                </p:cNvPr>
                <p:cNvSpPr/>
                <p:nvPr/>
              </p:nvSpPr>
              <p:spPr>
                <a:xfrm flipH="1">
                  <a:off x="7775582" y="534838"/>
                  <a:ext cx="2622344" cy="2477893"/>
                </a:xfrm>
                <a:prstGeom prst="ellipse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AE2E7F5-E934-16C3-35E6-36D15E897915}"/>
                  </a:ext>
                </a:extLst>
              </p:cNvPr>
              <p:cNvSpPr txBox="1"/>
              <p:nvPr/>
            </p:nvSpPr>
            <p:spPr>
              <a:xfrm>
                <a:off x="3103967" y="4890032"/>
                <a:ext cx="4392524" cy="93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pada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perintah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 dan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menjauhi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larangan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-Nya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C41731E-D33D-7466-FA3A-721C35E32AEC}"/>
                </a:ext>
              </a:extLst>
            </p:cNvPr>
            <p:cNvSpPr/>
            <p:nvPr/>
          </p:nvSpPr>
          <p:spPr>
            <a:xfrm>
              <a:off x="1184174" y="4202522"/>
              <a:ext cx="1330426" cy="2450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81945B4-2474-E963-394F-33F64F7FEC20}"/>
              </a:ext>
            </a:extLst>
          </p:cNvPr>
          <p:cNvGrpSpPr/>
          <p:nvPr/>
        </p:nvGrpSpPr>
        <p:grpSpPr>
          <a:xfrm>
            <a:off x="1031013" y="1350919"/>
            <a:ext cx="4888169" cy="1525633"/>
            <a:chOff x="1031013" y="1350919"/>
            <a:chExt cx="4888169" cy="152563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A2165BB-1FDB-A787-43BD-499024C6DDDA}"/>
                </a:ext>
              </a:extLst>
            </p:cNvPr>
            <p:cNvGrpSpPr/>
            <p:nvPr/>
          </p:nvGrpSpPr>
          <p:grpSpPr>
            <a:xfrm>
              <a:off x="1031013" y="1350919"/>
              <a:ext cx="4888169" cy="1525633"/>
              <a:chOff x="632647" y="1814934"/>
              <a:chExt cx="7023640" cy="2217757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34E259B1-F393-A851-1B5B-4698D2670E44}"/>
                  </a:ext>
                </a:extLst>
              </p:cNvPr>
              <p:cNvGrpSpPr/>
              <p:nvPr/>
            </p:nvGrpSpPr>
            <p:grpSpPr>
              <a:xfrm flipH="1">
                <a:off x="632647" y="1814934"/>
                <a:ext cx="7023640" cy="2217757"/>
                <a:chOff x="2554514" y="763847"/>
                <a:chExt cx="7847486" cy="2477891"/>
              </a:xfrm>
            </p:grpSpPr>
            <p:sp>
              <p:nvSpPr>
                <p:cNvPr id="16" name="Arrow: Pentagon 15">
                  <a:extLst>
                    <a:ext uri="{FF2B5EF4-FFF2-40B4-BE49-F238E27FC236}">
                      <a16:creationId xmlns:a16="http://schemas.microsoft.com/office/drawing/2014/main" id="{B6A70B58-B66B-5D79-0AB6-C97D4D525050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rgbClr val="EFCACA"/>
                </a:solid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5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1D490723-1661-9491-66C3-3DA9EC016434}"/>
                    </a:ext>
                  </a:extLst>
                </p:cNvPr>
                <p:cNvSpPr/>
                <p:nvPr/>
              </p:nvSpPr>
              <p:spPr>
                <a:xfrm>
                  <a:off x="7779658" y="763847"/>
                  <a:ext cx="2622342" cy="2477891"/>
                </a:xfrm>
                <a:prstGeom prst="ellipse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EF1AE6A-98BB-85C0-A767-0D7532178B71}"/>
                  </a:ext>
                </a:extLst>
              </p:cNvPr>
              <p:cNvSpPr txBox="1"/>
              <p:nvPr/>
            </p:nvSpPr>
            <p:spPr>
              <a:xfrm>
                <a:off x="3394770" y="2575864"/>
                <a:ext cx="3984171" cy="93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istikamah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dalam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berbuat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kebaikan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karena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58960DC-23FF-73CF-5D1B-92369754487C}"/>
                </a:ext>
              </a:extLst>
            </p:cNvPr>
            <p:cNvSpPr/>
            <p:nvPr/>
          </p:nvSpPr>
          <p:spPr>
            <a:xfrm>
              <a:off x="1195080" y="2464443"/>
              <a:ext cx="1330426" cy="2450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D8189D9-69DA-A7D8-2264-DD07F351A270}"/>
              </a:ext>
            </a:extLst>
          </p:cNvPr>
          <p:cNvGrpSpPr/>
          <p:nvPr/>
        </p:nvGrpSpPr>
        <p:grpSpPr>
          <a:xfrm>
            <a:off x="3257475" y="331625"/>
            <a:ext cx="4972125" cy="1619733"/>
            <a:chOff x="3257475" y="331625"/>
            <a:chExt cx="4972125" cy="1619733"/>
          </a:xfrm>
        </p:grpSpPr>
        <p:grpSp>
          <p:nvGrpSpPr>
            <p:cNvPr id="2" name="Group 1"/>
            <p:cNvGrpSpPr/>
            <p:nvPr/>
          </p:nvGrpSpPr>
          <p:grpSpPr>
            <a:xfrm>
              <a:off x="3257475" y="331625"/>
              <a:ext cx="4972125" cy="1619733"/>
              <a:chOff x="3257475" y="379752"/>
              <a:chExt cx="4972125" cy="1619733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A7601776-CA96-A15C-FBF2-1CABC95AC93F}"/>
                  </a:ext>
                </a:extLst>
              </p:cNvPr>
              <p:cNvGrpSpPr/>
              <p:nvPr/>
            </p:nvGrpSpPr>
            <p:grpSpPr>
              <a:xfrm>
                <a:off x="3257475" y="379752"/>
                <a:ext cx="4972125" cy="1619733"/>
                <a:chOff x="2554514" y="668997"/>
                <a:chExt cx="7982268" cy="2630728"/>
              </a:xfrm>
            </p:grpSpPr>
            <p:sp>
              <p:nvSpPr>
                <p:cNvPr id="12" name="Arrow: Pentagon 11">
                  <a:extLst>
                    <a:ext uri="{FF2B5EF4-FFF2-40B4-BE49-F238E27FC236}">
                      <a16:creationId xmlns:a16="http://schemas.microsoft.com/office/drawing/2014/main" id="{A3A86643-E6DA-5FFB-BF4B-62290941E05D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6" cy="1393371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2FDFECF6-C53D-0E5B-4992-66FD0E2E0F19}"/>
                    </a:ext>
                  </a:extLst>
                </p:cNvPr>
                <p:cNvSpPr/>
                <p:nvPr/>
              </p:nvSpPr>
              <p:spPr>
                <a:xfrm>
                  <a:off x="7752694" y="668997"/>
                  <a:ext cx="2784088" cy="2630728"/>
                </a:xfrm>
                <a:prstGeom prst="ellipse">
                  <a:avLst/>
                </a:prstGeom>
                <a:blipFill dpi="0" rotWithShape="1">
                  <a:blip r:embed="rId7"/>
                  <a:srcRect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0828793-3AF2-7388-C671-4E06F14E8FA5}"/>
                  </a:ext>
                </a:extLst>
              </p:cNvPr>
              <p:cNvSpPr txBox="1"/>
              <p:nvPr/>
            </p:nvSpPr>
            <p:spPr>
              <a:xfrm>
                <a:off x="3439298" y="999399"/>
                <a:ext cx="278797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memulai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aktivitas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membaca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basmalah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16D6D5A-F697-89B8-4316-76D94C791B41}"/>
                </a:ext>
              </a:extLst>
            </p:cNvPr>
            <p:cNvSpPr/>
            <p:nvPr/>
          </p:nvSpPr>
          <p:spPr>
            <a:xfrm>
              <a:off x="6782561" y="1573352"/>
              <a:ext cx="1330426" cy="2450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66ED7AC-A259-07D1-CCCB-48449B671DF7}"/>
              </a:ext>
            </a:extLst>
          </p:cNvPr>
          <p:cNvGrpSpPr/>
          <p:nvPr/>
        </p:nvGrpSpPr>
        <p:grpSpPr>
          <a:xfrm>
            <a:off x="3257475" y="2202265"/>
            <a:ext cx="5029923" cy="1635540"/>
            <a:chOff x="3257475" y="2202265"/>
            <a:chExt cx="5029923" cy="163554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E11C439-0598-FE11-1949-C677E0E84DD2}"/>
                </a:ext>
              </a:extLst>
            </p:cNvPr>
            <p:cNvGrpSpPr/>
            <p:nvPr/>
          </p:nvGrpSpPr>
          <p:grpSpPr>
            <a:xfrm>
              <a:off x="3257475" y="2202265"/>
              <a:ext cx="5029923" cy="1635540"/>
              <a:chOff x="3831772" y="2878337"/>
              <a:chExt cx="7227321" cy="2377525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C474726F-AE24-A397-8622-2BD5301A55AC}"/>
                  </a:ext>
                </a:extLst>
              </p:cNvPr>
              <p:cNvGrpSpPr/>
              <p:nvPr/>
            </p:nvGrpSpPr>
            <p:grpSpPr>
              <a:xfrm>
                <a:off x="3831772" y="2878337"/>
                <a:ext cx="7227321" cy="2377525"/>
                <a:chOff x="2554514" y="649206"/>
                <a:chExt cx="8075058" cy="2656400"/>
              </a:xfrm>
            </p:grpSpPr>
            <p:sp>
              <p:nvSpPr>
                <p:cNvPr id="19" name="Arrow: Pentagon 18">
                  <a:extLst>
                    <a:ext uri="{FF2B5EF4-FFF2-40B4-BE49-F238E27FC236}">
                      <a16:creationId xmlns:a16="http://schemas.microsoft.com/office/drawing/2014/main" id="{301DFBB6-44B3-A864-FE6D-4AEDE81B1535}"/>
                    </a:ext>
                  </a:extLst>
                </p:cNvPr>
                <p:cNvSpPr/>
                <p:nvPr/>
              </p:nvSpPr>
              <p:spPr>
                <a:xfrm>
                  <a:off x="2554514" y="1452351"/>
                  <a:ext cx="5776685" cy="1106000"/>
                </a:xfrm>
                <a:prstGeom prst="homePlate">
                  <a:avLst/>
                </a:prstGeom>
                <a:solidFill>
                  <a:schemeClr val="bg1"/>
                </a:solidFill>
                <a:ln w="28575"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sz="1650" dirty="0">
                    <a:solidFill>
                      <a:srgbClr val="005C4A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35638D7F-EF62-F27D-4FC9-6919F69BB65E}"/>
                    </a:ext>
                  </a:extLst>
                </p:cNvPr>
                <p:cNvSpPr/>
                <p:nvPr/>
              </p:nvSpPr>
              <p:spPr>
                <a:xfrm>
                  <a:off x="7845484" y="649206"/>
                  <a:ext cx="2784088" cy="2656400"/>
                </a:xfrm>
                <a:prstGeom prst="ellipse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solidFill>
                    <a:srgbClr val="005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latin typeface="Candara" panose="020E0502030303020204" pitchFamily="34" charset="0"/>
                  </a:endParaRPr>
                </a:p>
              </p:txBody>
            </p:sp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8CC29FD-511B-3536-8E8C-F2556328E866}"/>
                  </a:ext>
                </a:extLst>
              </p:cNvPr>
              <p:cNvSpPr txBox="1"/>
              <p:nvPr/>
            </p:nvSpPr>
            <p:spPr>
              <a:xfrm>
                <a:off x="4114799" y="3858524"/>
                <a:ext cx="3984171" cy="536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peduli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terhadap</a:t>
                </a:r>
                <a:r>
                  <a:rPr lang="en-US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sekitar</a:t>
                </a:r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4230C9E-839E-3E57-D3D4-98DA26E6DC65}"/>
                </a:ext>
              </a:extLst>
            </p:cNvPr>
            <p:cNvSpPr/>
            <p:nvPr/>
          </p:nvSpPr>
          <p:spPr>
            <a:xfrm>
              <a:off x="6746774" y="3433651"/>
              <a:ext cx="1330426" cy="2450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0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freepik.com</a:t>
              </a:r>
              <a:endParaRPr lang="en-ID" sz="10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287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A42EBD7-44DB-FF59-459A-608412BDD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7614257"/>
              </p:ext>
            </p:extLst>
          </p:nvPr>
        </p:nvGraphicFramePr>
        <p:xfrm>
          <a:off x="1066800" y="2095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33516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000" r="7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7194089-6FC2-7460-CA26-43893DFE8284}"/>
              </a:ext>
            </a:extLst>
          </p:cNvPr>
          <p:cNvSpPr txBox="1"/>
          <p:nvPr/>
        </p:nvSpPr>
        <p:spPr>
          <a:xfrm>
            <a:off x="658906" y="895350"/>
            <a:ext cx="7391400" cy="1754326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2400" dirty="0">
                <a:ea typeface="Calibri" panose="020F0502020204030204" pitchFamily="34" charset="0"/>
                <a:cs typeface="Adobe Naskh Medium" panose="01010101010101010101" pitchFamily="50" charset="-78"/>
              </a:rPr>
              <a:t>عَنْ أَبِى هُرَيْرَةَ </a:t>
            </a:r>
            <a:r>
              <a:rPr lang="ar-SA" sz="2400" dirty="0">
                <a:ea typeface="Times New Roman" panose="02020603050405020304" pitchFamily="18" charset="0"/>
                <a:cs typeface="Adobe Naskh Medium" panose="01010101010101010101" pitchFamily="50" charset="-78"/>
              </a:rPr>
              <a:t>أَنَّ رَسُوْلُ الل</a:t>
            </a:r>
            <a:r>
              <a:rPr lang="ar-SA" sz="2400" dirty="0">
                <a:latin typeface="Adobe Naskh Medium" panose="01010101010101010101" pitchFamily="50" charset="-78"/>
                <a:ea typeface="Times New Roman" panose="02020603050405020304" pitchFamily="18" charset="0"/>
                <a:cs typeface="Adobe Naskh Medium" panose="01010101010101010101" pitchFamily="50" charset="-78"/>
              </a:rPr>
              <a:t>ّٰ</a:t>
            </a:r>
            <a:r>
              <a:rPr lang="ar-SA" sz="2400" dirty="0">
                <a:ea typeface="Times New Roman" panose="02020603050405020304" pitchFamily="18" charset="0"/>
                <a:cs typeface="Adobe Naskh Medium" panose="01010101010101010101" pitchFamily="50" charset="-78"/>
              </a:rPr>
              <a:t>هِ صَلَّى الل</a:t>
            </a:r>
            <a:r>
              <a:rPr lang="ar-SA" sz="2400" dirty="0">
                <a:latin typeface="Adobe Naskh Medium" panose="01010101010101010101" pitchFamily="50" charset="-78"/>
                <a:ea typeface="Times New Roman" panose="02020603050405020304" pitchFamily="18" charset="0"/>
                <a:cs typeface="Adobe Naskh Medium" panose="01010101010101010101" pitchFamily="50" charset="-78"/>
              </a:rPr>
              <a:t>ّٰ</a:t>
            </a:r>
            <a:r>
              <a:rPr lang="ar-SA" sz="2400" dirty="0">
                <a:ea typeface="Times New Roman" panose="02020603050405020304" pitchFamily="18" charset="0"/>
                <a:cs typeface="Adobe Naskh Medium" panose="01010101010101010101" pitchFamily="50" charset="-78"/>
              </a:rPr>
              <a:t>هُ عَلَيْهِ وَسَلَّمَ </a:t>
            </a:r>
            <a:r>
              <a:rPr lang="ar-SA" sz="2400" dirty="0">
                <a:ea typeface="Calibri" panose="020F0502020204030204" pitchFamily="34" charset="0"/>
                <a:cs typeface="Adobe Naskh Medium" panose="01010101010101010101" pitchFamily="50" charset="-78"/>
              </a:rPr>
              <a:t>قَالَ </a:t>
            </a:r>
            <a:r>
              <a:rPr lang="ar-SA" sz="2400" dirty="0">
                <a:ea typeface="Times New Roman" panose="02020603050405020304" pitchFamily="18" charset="0"/>
                <a:cs typeface="Adobe Naskh Medium" panose="01010101010101010101" pitchFamily="50" charset="-78"/>
              </a:rPr>
              <a:t>بَادِرُوْا بِالْأَعْمَالِ فِتَنًا كَقِطَعِ اللَّيْلِ الْمُظْلِمِ يُصْبِحُ الرَّجُلُ فِيْهَا مُؤْمِنًا وَيُمْسِىيْ كَافِرًا أَوْ يُمْسِيْ مُؤْمِنًا وَيُصْبِحُ كَافِرًا يَبِي</a:t>
            </a:r>
            <a:r>
              <a:rPr lang="ar-SA" sz="2400" dirty="0">
                <a:latin typeface="Adobe Naskh Medium" panose="01010101010101010101" pitchFamily="50" charset="-78"/>
                <a:ea typeface="Times New Roman" panose="02020603050405020304" pitchFamily="18" charset="0"/>
                <a:cs typeface="Adobe Naskh Medium" panose="01010101010101010101" pitchFamily="50" charset="-78"/>
              </a:rPr>
              <a:t>ْ</a:t>
            </a:r>
            <a:r>
              <a:rPr lang="ar-SA" sz="2400" dirty="0">
                <a:ea typeface="Times New Roman" panose="02020603050405020304" pitchFamily="18" charset="0"/>
                <a:cs typeface="Adobe Naskh Medium" panose="01010101010101010101" pitchFamily="50" charset="-78"/>
              </a:rPr>
              <a:t>عُ دِي</a:t>
            </a:r>
            <a:r>
              <a:rPr lang="ar-SA" sz="2400" dirty="0">
                <a:latin typeface="Adobe Naskh Medium" panose="01010101010101010101" pitchFamily="50" charset="-78"/>
                <a:ea typeface="Times New Roman" panose="02020603050405020304" pitchFamily="18" charset="0"/>
                <a:cs typeface="Adobe Naskh Medium" panose="01010101010101010101" pitchFamily="50" charset="-78"/>
              </a:rPr>
              <a:t>ْ</a:t>
            </a:r>
            <a:r>
              <a:rPr lang="ar-SA" sz="2400" dirty="0">
                <a:ea typeface="Times New Roman" panose="02020603050405020304" pitchFamily="18" charset="0"/>
                <a:cs typeface="Adobe Naskh Medium" panose="01010101010101010101" pitchFamily="50" charset="-78"/>
              </a:rPr>
              <a:t>نَهُ بِعَرَضٍ مِنَ الدُّنْيَا (رواه مسلم)</a:t>
            </a:r>
            <a:endParaRPr lang="en-ID" sz="4500" dirty="0"/>
          </a:p>
        </p:txBody>
      </p:sp>
      <p:sp>
        <p:nvSpPr>
          <p:cNvPr id="6" name="Rectangle 5"/>
          <p:cNvSpPr/>
          <p:nvPr/>
        </p:nvSpPr>
        <p:spPr>
          <a:xfrm>
            <a:off x="735106" y="2770822"/>
            <a:ext cx="74182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Dari Abu Hurairah R.A.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bahwa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Rasulullah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Saw.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bersabda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: “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Segeralah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beramal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sebelum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datangnya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fitnah,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seperti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malam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yang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gelap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gulita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. Di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pagi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hari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seorang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laki-laki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keadaan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mukmin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lalu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kafir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di sore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harinya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. Di sore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hari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seorang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laki-laki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keadaan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mukmin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,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lalu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kafir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di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pagi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harinya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.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Dia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menjual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agamanya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dengan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barang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kenikmatan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i="1" dirty="0" err="1">
                <a:solidFill>
                  <a:srgbClr val="005C4A"/>
                </a:solidFill>
                <a:latin typeface="Candara" panose="020E0502030303020204" pitchFamily="34" charset="0"/>
              </a:rPr>
              <a:t>dunia</a:t>
            </a:r>
            <a:r>
              <a:rPr lang="en-US" i="1" dirty="0">
                <a:solidFill>
                  <a:srgbClr val="005C4A"/>
                </a:solidFill>
                <a:latin typeface="Candara" panose="020E0502030303020204" pitchFamily="34" charset="0"/>
              </a:rPr>
              <a:t>.</a:t>
            </a:r>
            <a:r>
              <a:rPr lang="en-US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b="1" dirty="0">
                <a:solidFill>
                  <a:srgbClr val="005C4A"/>
                </a:solidFill>
                <a:latin typeface="Candara" panose="020E0502030303020204" pitchFamily="34" charset="0"/>
              </a:rPr>
              <a:t>(H.R. Muslim)</a:t>
            </a:r>
            <a:endParaRPr lang="en-ID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sp>
        <p:nvSpPr>
          <p:cNvPr id="9" name="Rectangle 8">
            <a:hlinkClick r:id="rId3" action="ppaction://hlinksldjump"/>
          </p:cNvPr>
          <p:cNvSpPr/>
          <p:nvPr/>
        </p:nvSpPr>
        <p:spPr>
          <a:xfrm>
            <a:off x="1801091" y="464463"/>
            <a:ext cx="55210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Hadis </a:t>
            </a:r>
            <a:r>
              <a:rPr lang="en-US" sz="22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sz="22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2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Berkompetisi</a:t>
            </a:r>
            <a:r>
              <a:rPr lang="en-US" sz="22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2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2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2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Kebaikan</a:t>
            </a:r>
            <a:endParaRPr lang="en-ID" sz="2200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028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DD160B22-C20E-180B-FC44-ED5C59E3A41A}"/>
              </a:ext>
            </a:extLst>
          </p:cNvPr>
          <p:cNvGrpSpPr/>
          <p:nvPr/>
        </p:nvGrpSpPr>
        <p:grpSpPr>
          <a:xfrm>
            <a:off x="-118143" y="285750"/>
            <a:ext cx="8957343" cy="4117939"/>
            <a:chOff x="-1901088" y="222586"/>
            <a:chExt cx="11775099" cy="5413339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CE2D8837-7455-4A5F-8970-964C3ADA9D4D}"/>
                </a:ext>
              </a:extLst>
            </p:cNvPr>
            <p:cNvGrpSpPr/>
            <p:nvPr/>
          </p:nvGrpSpPr>
          <p:grpSpPr>
            <a:xfrm>
              <a:off x="2402863" y="1481959"/>
              <a:ext cx="7471148" cy="3163806"/>
              <a:chOff x="2402863" y="1612588"/>
              <a:chExt cx="7471148" cy="3163806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3F7B016-A01D-99C6-7539-95D0DFD8BED8}"/>
                  </a:ext>
                </a:extLst>
              </p:cNvPr>
              <p:cNvSpPr/>
              <p:nvPr/>
            </p:nvSpPr>
            <p:spPr>
              <a:xfrm>
                <a:off x="2482333" y="1612588"/>
                <a:ext cx="7391678" cy="680669"/>
              </a:xfrm>
              <a:custGeom>
                <a:avLst/>
                <a:gdLst>
                  <a:gd name="connsiteX0" fmla="*/ 0 w 8026474"/>
                  <a:gd name="connsiteY0" fmla="*/ 0 h 1185575"/>
                  <a:gd name="connsiteX1" fmla="*/ 8026474 w 8026474"/>
                  <a:gd name="connsiteY1" fmla="*/ 0 h 1185575"/>
                  <a:gd name="connsiteX2" fmla="*/ 8026474 w 8026474"/>
                  <a:gd name="connsiteY2" fmla="*/ 1185575 h 1185575"/>
                  <a:gd name="connsiteX3" fmla="*/ 0 w 8026474"/>
                  <a:gd name="connsiteY3" fmla="*/ 1185575 h 1185575"/>
                  <a:gd name="connsiteX4" fmla="*/ 0 w 8026474"/>
                  <a:gd name="connsiteY4" fmla="*/ 0 h 118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26474" h="1185575">
                    <a:moveTo>
                      <a:pt x="0" y="0"/>
                    </a:moveTo>
                    <a:lnTo>
                      <a:pt x="8026474" y="0"/>
                    </a:lnTo>
                    <a:lnTo>
                      <a:pt x="8026474" y="1185575"/>
                    </a:lnTo>
                    <a:lnTo>
                      <a:pt x="0" y="118557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41050" tIns="50800" rIns="50800" bIns="50800" numCol="1" spcCol="1270" anchor="ctr" anchorCtr="0">
                <a:noAutofit/>
              </a:bodyPr>
              <a:lstStyle/>
              <a:p>
                <a:pPr lvl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perintah</a:t>
                </a:r>
                <a:r>
                  <a:rPr lang="en-US" kern="1200" baseline="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baseline="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untuk</a:t>
                </a:r>
                <a:r>
                  <a:rPr lang="en-US" kern="1200" baseline="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baseline="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segera</a:t>
                </a:r>
                <a:r>
                  <a:rPr lang="en-US" kern="1200" baseline="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baseline="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beramal</a:t>
                </a:r>
                <a:r>
                  <a:rPr lang="en-US" kern="1200" baseline="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baseline="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sebelum</a:t>
                </a:r>
                <a:r>
                  <a:rPr lang="en-US" kern="1200" baseline="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baseline="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hilangnya</a:t>
                </a:r>
                <a:r>
                  <a:rPr lang="en-US" kern="1200" baseline="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baseline="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kesempatan</a:t>
                </a:r>
                <a:endParaRPr lang="en-ID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80A0C824-B294-2DEB-7D9F-B03A75A8B640}"/>
                  </a:ext>
                </a:extLst>
              </p:cNvPr>
              <p:cNvSpPr/>
              <p:nvPr/>
            </p:nvSpPr>
            <p:spPr>
              <a:xfrm>
                <a:off x="2697348" y="2688246"/>
                <a:ext cx="6993846" cy="900948"/>
              </a:xfrm>
              <a:custGeom>
                <a:avLst/>
                <a:gdLst>
                  <a:gd name="connsiteX0" fmla="*/ 0 w 7576220"/>
                  <a:gd name="connsiteY0" fmla="*/ 0 h 1185575"/>
                  <a:gd name="connsiteX1" fmla="*/ 7576220 w 7576220"/>
                  <a:gd name="connsiteY1" fmla="*/ 0 h 1185575"/>
                  <a:gd name="connsiteX2" fmla="*/ 7576220 w 7576220"/>
                  <a:gd name="connsiteY2" fmla="*/ 1185575 h 1185575"/>
                  <a:gd name="connsiteX3" fmla="*/ 0 w 7576220"/>
                  <a:gd name="connsiteY3" fmla="*/ 1185575 h 1185575"/>
                  <a:gd name="connsiteX4" fmla="*/ 0 w 7576220"/>
                  <a:gd name="connsiteY4" fmla="*/ 0 h 118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76220" h="1185575">
                    <a:moveTo>
                      <a:pt x="0" y="0"/>
                    </a:moveTo>
                    <a:lnTo>
                      <a:pt x="7576220" y="0"/>
                    </a:lnTo>
                    <a:lnTo>
                      <a:pt x="7576220" y="1185575"/>
                    </a:lnTo>
                    <a:lnTo>
                      <a:pt x="0" y="118557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41050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fitnah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adalah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kegelapan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membuat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manusia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mudah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tersesat</a:t>
                </a:r>
                <a:endParaRPr lang="en-ID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F969F24-7D9E-1995-02D1-70DA1255A6F9}"/>
                  </a:ext>
                </a:extLst>
              </p:cNvPr>
              <p:cNvSpPr/>
              <p:nvPr/>
            </p:nvSpPr>
            <p:spPr>
              <a:xfrm>
                <a:off x="2402863" y="4054172"/>
                <a:ext cx="7391678" cy="722222"/>
              </a:xfrm>
              <a:custGeom>
                <a:avLst/>
                <a:gdLst>
                  <a:gd name="connsiteX0" fmla="*/ 0 w 8007176"/>
                  <a:gd name="connsiteY0" fmla="*/ 0 h 1185575"/>
                  <a:gd name="connsiteX1" fmla="*/ 8007176 w 8007176"/>
                  <a:gd name="connsiteY1" fmla="*/ 0 h 1185575"/>
                  <a:gd name="connsiteX2" fmla="*/ 8007176 w 8007176"/>
                  <a:gd name="connsiteY2" fmla="*/ 1185575 h 1185575"/>
                  <a:gd name="connsiteX3" fmla="*/ 0 w 8007176"/>
                  <a:gd name="connsiteY3" fmla="*/ 1185575 h 1185575"/>
                  <a:gd name="connsiteX4" fmla="*/ 0 w 8007176"/>
                  <a:gd name="connsiteY4" fmla="*/ 0 h 118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7176" h="1185575">
                    <a:moveTo>
                      <a:pt x="0" y="0"/>
                    </a:moveTo>
                    <a:lnTo>
                      <a:pt x="8007176" y="0"/>
                    </a:lnTo>
                    <a:lnTo>
                      <a:pt x="8007176" y="1185575"/>
                    </a:lnTo>
                    <a:lnTo>
                      <a:pt x="0" y="118557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41050" tIns="50800" rIns="50800" bIns="50800" numCol="1" spcCol="1270" anchor="ctr" anchorCtr="0">
                <a:noAutofit/>
              </a:bodyPr>
              <a:lstStyle/>
              <a:p>
                <a:pPr marL="0" lvl="0" indent="0" algn="just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keimanan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manusia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bersifat</a:t>
                </a:r>
                <a:r>
                  <a:rPr lang="en-US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fluktuatif</a:t>
                </a:r>
                <a:endParaRPr lang="en-ID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455EE17-3F5E-DA16-9AF7-31319E18A588}"/>
                </a:ext>
              </a:extLst>
            </p:cNvPr>
            <p:cNvGrpSpPr/>
            <p:nvPr/>
          </p:nvGrpSpPr>
          <p:grpSpPr>
            <a:xfrm>
              <a:off x="-1901088" y="222586"/>
              <a:ext cx="5705764" cy="5413339"/>
              <a:chOff x="-2695090" y="300180"/>
              <a:chExt cx="6390076" cy="6062580"/>
            </a:xfrm>
          </p:grpSpPr>
          <p:sp>
            <p:nvSpPr>
              <p:cNvPr id="43" name="Block Arc 42">
                <a:extLst>
                  <a:ext uri="{FF2B5EF4-FFF2-40B4-BE49-F238E27FC236}">
                    <a16:creationId xmlns:a16="http://schemas.microsoft.com/office/drawing/2014/main" id="{6156CA84-80EB-B12B-123D-2911A6B592AB}"/>
                  </a:ext>
                </a:extLst>
              </p:cNvPr>
              <p:cNvSpPr/>
              <p:nvPr/>
            </p:nvSpPr>
            <p:spPr>
              <a:xfrm>
                <a:off x="-2695090" y="300180"/>
                <a:ext cx="6062581" cy="6062580"/>
              </a:xfrm>
              <a:prstGeom prst="blockArc">
                <a:avLst>
                  <a:gd name="adj1" fmla="val 18900000"/>
                  <a:gd name="adj2" fmla="val 2700000"/>
                  <a:gd name="adj3" fmla="val 271"/>
                </a:avLst>
              </a:prstGeom>
              <a:ln w="76200"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ID" dirty="0"/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C291D8F7-1BDC-0463-C989-0075E2A21125}"/>
                  </a:ext>
                </a:extLst>
              </p:cNvPr>
              <p:cNvGrpSpPr/>
              <p:nvPr/>
            </p:nvGrpSpPr>
            <p:grpSpPr>
              <a:xfrm>
                <a:off x="2454847" y="1634428"/>
                <a:ext cx="1240139" cy="3639975"/>
                <a:chOff x="2556447" y="1634428"/>
                <a:chExt cx="1240139" cy="3639975"/>
              </a:xfrm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976D9DBB-4F58-BB2E-7D4D-0EA4BE5ECEB7}"/>
                    </a:ext>
                  </a:extLst>
                </p:cNvPr>
                <p:cNvSpPr/>
                <p:nvPr/>
              </p:nvSpPr>
              <p:spPr>
                <a:xfrm>
                  <a:off x="2647463" y="1634428"/>
                  <a:ext cx="908710" cy="908711"/>
                </a:xfrm>
                <a:prstGeom prst="ellipse">
                  <a:avLst/>
                </a:prstGeom>
                <a:solidFill>
                  <a:srgbClr val="EF5361"/>
                </a:solidFill>
                <a:ln w="28575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28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1</a:t>
                  </a:r>
                  <a:endParaRPr lang="en-ID" sz="28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7CDD1A33-7826-3E78-5F98-DC92B26ECA94}"/>
                    </a:ext>
                  </a:extLst>
                </p:cNvPr>
                <p:cNvSpPr/>
                <p:nvPr/>
              </p:nvSpPr>
              <p:spPr>
                <a:xfrm>
                  <a:off x="2887876" y="2985860"/>
                  <a:ext cx="908710" cy="908711"/>
                </a:xfrm>
                <a:prstGeom prst="ellipse">
                  <a:avLst/>
                </a:prstGeom>
                <a:solidFill>
                  <a:srgbClr val="EF5361"/>
                </a:solidFill>
                <a:ln w="28575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28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2</a:t>
                  </a:r>
                  <a:endParaRPr lang="en-ID" sz="28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E3B6D7F0-CCA7-EE6F-1AE6-2A7A3C644D9D}"/>
                    </a:ext>
                  </a:extLst>
                </p:cNvPr>
                <p:cNvSpPr/>
                <p:nvPr/>
              </p:nvSpPr>
              <p:spPr>
                <a:xfrm>
                  <a:off x="2556447" y="4365692"/>
                  <a:ext cx="908712" cy="908711"/>
                </a:xfrm>
                <a:prstGeom prst="ellipse">
                  <a:avLst/>
                </a:prstGeom>
                <a:solidFill>
                  <a:srgbClr val="EF5361"/>
                </a:solidFill>
                <a:ln w="28575">
                  <a:solidFill>
                    <a:srgbClr val="005C4A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rgbClr r="0" g="0" b="0"/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r>
                    <a:rPr lang="en-US" sz="2800" b="1" dirty="0">
                      <a:solidFill>
                        <a:schemeClr val="bg1"/>
                      </a:solidFill>
                      <a:latin typeface="Candara" panose="020E0502030303020204" pitchFamily="34" charset="0"/>
                    </a:rPr>
                    <a:t>3</a:t>
                  </a:r>
                  <a:endParaRPr lang="en-ID" sz="2800" b="1" dirty="0">
                    <a:solidFill>
                      <a:schemeClr val="bg1"/>
                    </a:solidFill>
                    <a:latin typeface="Candara" panose="020E0502030303020204" pitchFamily="34" charset="0"/>
                  </a:endParaRPr>
                </a:p>
              </p:txBody>
            </p:sp>
          </p:grpSp>
        </p:grpSp>
      </p:grpSp>
      <p:sp>
        <p:nvSpPr>
          <p:cNvPr id="40" name="TextBox 39">
            <a:hlinkClick r:id="rId4" action="ppaction://hlinksldjump"/>
            <a:extLst>
              <a:ext uri="{FF2B5EF4-FFF2-40B4-BE49-F238E27FC236}">
                <a16:creationId xmlns:a16="http://schemas.microsoft.com/office/drawing/2014/main" id="{C87A3771-0CFB-A288-677C-11B129FD3EAE}"/>
              </a:ext>
            </a:extLst>
          </p:cNvPr>
          <p:cNvSpPr txBox="1"/>
          <p:nvPr/>
        </p:nvSpPr>
        <p:spPr>
          <a:xfrm>
            <a:off x="385798" y="1581150"/>
            <a:ext cx="2576403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ID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Isi dan </a:t>
            </a:r>
            <a:r>
              <a:rPr lang="en-ID" sz="2400" b="1" kern="1200" dirty="0" err="1">
                <a:solidFill>
                  <a:srgbClr val="005C4A"/>
                </a:solidFill>
                <a:latin typeface="Candara" panose="020E0502030303020204" pitchFamily="34" charset="0"/>
              </a:rPr>
              <a:t>Kandungan</a:t>
            </a:r>
            <a:r>
              <a:rPr lang="en-ID" sz="2400" b="1" kern="1200" dirty="0">
                <a:solidFill>
                  <a:srgbClr val="005C4A"/>
                </a:solidFill>
                <a:latin typeface="Candara" panose="020E0502030303020204" pitchFamily="34" charset="0"/>
              </a:rPr>
              <a:t> Hadis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tentang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Berkompetisi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dalam</a:t>
            </a:r>
            <a:r>
              <a:rPr lang="en-US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 </a:t>
            </a:r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Kebaikan</a:t>
            </a:r>
            <a:endParaRPr lang="en-ID" sz="2400" kern="12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58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539861" y="1045213"/>
            <a:ext cx="5080983" cy="1705719"/>
            <a:chOff x="3539861" y="1045214"/>
            <a:chExt cx="5080983" cy="170571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7601776-CA96-A15C-FBF2-1CABC95AC93F}"/>
                </a:ext>
              </a:extLst>
            </p:cNvPr>
            <p:cNvGrpSpPr/>
            <p:nvPr/>
          </p:nvGrpSpPr>
          <p:grpSpPr>
            <a:xfrm>
              <a:off x="3539861" y="1045214"/>
              <a:ext cx="5080983" cy="1705719"/>
              <a:chOff x="2554514" y="763845"/>
              <a:chExt cx="8157029" cy="2770384"/>
            </a:xfrm>
          </p:grpSpPr>
          <p:sp>
            <p:nvSpPr>
              <p:cNvPr id="12" name="Arrow: Pentagon 11">
                <a:extLst>
                  <a:ext uri="{FF2B5EF4-FFF2-40B4-BE49-F238E27FC236}">
                    <a16:creationId xmlns:a16="http://schemas.microsoft.com/office/drawing/2014/main" id="{A3A86643-E6DA-5FFB-BF4B-62290941E05D}"/>
                  </a:ext>
                </a:extLst>
              </p:cNvPr>
              <p:cNvSpPr/>
              <p:nvPr/>
            </p:nvSpPr>
            <p:spPr>
              <a:xfrm>
                <a:off x="2554514" y="1452351"/>
                <a:ext cx="5776686" cy="1393371"/>
              </a:xfrm>
              <a:prstGeom prst="homePlate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2FDFECF6-C53D-0E5B-4992-66FD0E2E0F19}"/>
                  </a:ext>
                </a:extLst>
              </p:cNvPr>
              <p:cNvSpPr/>
              <p:nvPr/>
            </p:nvSpPr>
            <p:spPr>
              <a:xfrm>
                <a:off x="7779657" y="763845"/>
                <a:ext cx="2931886" cy="2770384"/>
              </a:xfrm>
              <a:prstGeom prst="ellipse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0828793-3AF2-7388-C671-4E06F14E8FA5}"/>
                </a:ext>
              </a:extLst>
            </p:cNvPr>
            <p:cNvSpPr txBox="1"/>
            <p:nvPr/>
          </p:nvSpPr>
          <p:spPr>
            <a:xfrm>
              <a:off x="3721685" y="1581151"/>
              <a:ext cx="27879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berbuat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sebelum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terlambat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A2165BB-1FDB-A787-43BD-499024C6DDDA}"/>
              </a:ext>
            </a:extLst>
          </p:cNvPr>
          <p:cNvGrpSpPr/>
          <p:nvPr/>
        </p:nvGrpSpPr>
        <p:grpSpPr>
          <a:xfrm>
            <a:off x="1120587" y="1898073"/>
            <a:ext cx="5080982" cy="1705719"/>
            <a:chOff x="355602" y="1727845"/>
            <a:chExt cx="7300685" cy="2479543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4E259B1-F393-A851-1B5B-4698D2670E44}"/>
                </a:ext>
              </a:extLst>
            </p:cNvPr>
            <p:cNvGrpSpPr/>
            <p:nvPr/>
          </p:nvGrpSpPr>
          <p:grpSpPr>
            <a:xfrm flipH="1">
              <a:off x="355602" y="1727845"/>
              <a:ext cx="7300685" cy="2479543"/>
              <a:chOff x="2554514" y="666543"/>
              <a:chExt cx="8157028" cy="2770384"/>
            </a:xfrm>
          </p:grpSpPr>
          <p:sp>
            <p:nvSpPr>
              <p:cNvPr id="16" name="Arrow: Pentagon 15">
                <a:extLst>
                  <a:ext uri="{FF2B5EF4-FFF2-40B4-BE49-F238E27FC236}">
                    <a16:creationId xmlns:a16="http://schemas.microsoft.com/office/drawing/2014/main" id="{B6A70B58-B66B-5D79-0AB6-C97D4D525050}"/>
                  </a:ext>
                </a:extLst>
              </p:cNvPr>
              <p:cNvSpPr/>
              <p:nvPr/>
            </p:nvSpPr>
            <p:spPr>
              <a:xfrm>
                <a:off x="2554514" y="1452351"/>
                <a:ext cx="5776686" cy="1393371"/>
              </a:xfrm>
              <a:prstGeom prst="homePlate">
                <a:avLst/>
              </a:prstGeom>
              <a:solidFill>
                <a:srgbClr val="EFCACA"/>
              </a:solid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5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D490723-1661-9491-66C3-3DA9EC016434}"/>
                  </a:ext>
                </a:extLst>
              </p:cNvPr>
              <p:cNvSpPr/>
              <p:nvPr/>
            </p:nvSpPr>
            <p:spPr>
              <a:xfrm>
                <a:off x="7779656" y="666543"/>
                <a:ext cx="2931886" cy="277038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EF1AE6A-98BB-85C0-A767-0D7532178B71}"/>
                </a:ext>
              </a:extLst>
            </p:cNvPr>
            <p:cNvSpPr txBox="1"/>
            <p:nvPr/>
          </p:nvSpPr>
          <p:spPr>
            <a:xfrm>
              <a:off x="3120298" y="2834876"/>
              <a:ext cx="4285615" cy="536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berikhtiar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menjaga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keimanan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E11C439-0598-FE11-1949-C677E0E84DD2}"/>
              </a:ext>
            </a:extLst>
          </p:cNvPr>
          <p:cNvGrpSpPr/>
          <p:nvPr/>
        </p:nvGrpSpPr>
        <p:grpSpPr>
          <a:xfrm>
            <a:off x="3539861" y="2879911"/>
            <a:ext cx="5080983" cy="1705719"/>
            <a:chOff x="3831772" y="2980939"/>
            <a:chExt cx="7300686" cy="247954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474726F-AE24-A397-8622-2BD5301A55AC}"/>
                </a:ext>
              </a:extLst>
            </p:cNvPr>
            <p:cNvGrpSpPr/>
            <p:nvPr/>
          </p:nvGrpSpPr>
          <p:grpSpPr>
            <a:xfrm>
              <a:off x="3831772" y="2980939"/>
              <a:ext cx="7300686" cy="2479543"/>
              <a:chOff x="2554514" y="763843"/>
              <a:chExt cx="8157029" cy="2770384"/>
            </a:xfrm>
          </p:grpSpPr>
          <p:sp>
            <p:nvSpPr>
              <p:cNvPr id="19" name="Arrow: Pentagon 18">
                <a:extLst>
                  <a:ext uri="{FF2B5EF4-FFF2-40B4-BE49-F238E27FC236}">
                    <a16:creationId xmlns:a16="http://schemas.microsoft.com/office/drawing/2014/main" id="{301DFBB6-44B3-A864-FE6D-4AEDE81B1535}"/>
                  </a:ext>
                </a:extLst>
              </p:cNvPr>
              <p:cNvSpPr/>
              <p:nvPr/>
            </p:nvSpPr>
            <p:spPr>
              <a:xfrm>
                <a:off x="2554514" y="1452351"/>
                <a:ext cx="5776686" cy="1393371"/>
              </a:xfrm>
              <a:prstGeom prst="homePlate">
                <a:avLst/>
              </a:prstGeom>
              <a:solidFill>
                <a:schemeClr val="bg1"/>
              </a:solidFill>
              <a:ln w="28575">
                <a:solidFill>
                  <a:srgbClr val="005C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5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35638D7F-EF62-F27D-4FC9-6919F69BB65E}"/>
                  </a:ext>
                </a:extLst>
              </p:cNvPr>
              <p:cNvSpPr/>
              <p:nvPr/>
            </p:nvSpPr>
            <p:spPr>
              <a:xfrm>
                <a:off x="7779657" y="763843"/>
                <a:ext cx="2931886" cy="277038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5C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8CC29FD-511B-3536-8E8C-F2556328E866}"/>
                </a:ext>
              </a:extLst>
            </p:cNvPr>
            <p:cNvSpPr txBox="1"/>
            <p:nvPr/>
          </p:nvSpPr>
          <p:spPr>
            <a:xfrm>
              <a:off x="4090975" y="3751438"/>
              <a:ext cx="4289534" cy="939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waspada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terhadap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fitnah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melakukan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amal</a:t>
              </a:r>
              <a:r>
                <a:rPr lang="en-US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saleh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47120" y="243090"/>
            <a:ext cx="3274422" cy="1135549"/>
            <a:chOff x="147120" y="243090"/>
            <a:chExt cx="3274422" cy="1135549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0"/>
              <a:ext cx="3271945" cy="1135549"/>
            </a:xfrm>
            <a:prstGeom prst="rect">
              <a:avLst/>
            </a:prstGeom>
          </p:spPr>
        </p:pic>
        <p:sp>
          <p:nvSpPr>
            <p:cNvPr id="26" name="Rectangle 25">
              <a:hlinkClick r:id="rId7" action="ppaction://hlinksldjump"/>
            </p:cNvPr>
            <p:cNvSpPr/>
            <p:nvPr/>
          </p:nvSpPr>
          <p:spPr>
            <a:xfrm>
              <a:off x="147120" y="351922"/>
              <a:ext cx="309402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Perilaku</a:t>
              </a:r>
              <a:r>
                <a:rPr lang="en-US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Cerminan</a:t>
              </a:r>
              <a:endParaRPr lang="en-US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algn="ctr"/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Hadis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Berkompetisi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endParaRPr lang="en-ID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34B92451-54E7-7845-08D4-8CC6270468FA}"/>
              </a:ext>
            </a:extLst>
          </p:cNvPr>
          <p:cNvSpPr/>
          <p:nvPr/>
        </p:nvSpPr>
        <p:spPr>
          <a:xfrm>
            <a:off x="7010400" y="4216852"/>
            <a:ext cx="1410877" cy="259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chemeClr val="bg1"/>
                </a:solidFill>
                <a:latin typeface="Candara" panose="020E0502030303020204" pitchFamily="34" charset="0"/>
              </a:rPr>
              <a:t>sumber</a:t>
            </a:r>
            <a:r>
              <a:rPr lang="en-US" sz="1100" dirty="0">
                <a:solidFill>
                  <a:schemeClr val="bg1"/>
                </a:solidFill>
                <a:latin typeface="Candara" panose="020E0502030303020204" pitchFamily="34" charset="0"/>
              </a:rPr>
              <a:t>: freepik.com</a:t>
            </a:r>
            <a:endParaRPr lang="en-ID" sz="11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07610A8-C0F2-D88D-0243-A1A939B8422C}"/>
              </a:ext>
            </a:extLst>
          </p:cNvPr>
          <p:cNvSpPr/>
          <p:nvPr/>
        </p:nvSpPr>
        <p:spPr>
          <a:xfrm>
            <a:off x="1332323" y="3181350"/>
            <a:ext cx="1410877" cy="259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chemeClr val="bg1"/>
                </a:solidFill>
                <a:latin typeface="Candara" panose="020E0502030303020204" pitchFamily="34" charset="0"/>
              </a:rPr>
              <a:t>sumber</a:t>
            </a:r>
            <a:r>
              <a:rPr lang="en-US" sz="1100" dirty="0">
                <a:solidFill>
                  <a:schemeClr val="bg1"/>
                </a:solidFill>
                <a:latin typeface="Candara" panose="020E0502030303020204" pitchFamily="34" charset="0"/>
              </a:rPr>
              <a:t>: freepik.com</a:t>
            </a:r>
            <a:endParaRPr lang="en-ID" sz="11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FAB5396-66ED-97D6-271F-CCA5AE450A43}"/>
              </a:ext>
            </a:extLst>
          </p:cNvPr>
          <p:cNvSpPr/>
          <p:nvPr/>
        </p:nvSpPr>
        <p:spPr>
          <a:xfrm>
            <a:off x="6978836" y="2343150"/>
            <a:ext cx="1410877" cy="259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chemeClr val="bg1"/>
                </a:solidFill>
                <a:latin typeface="Candara" panose="020E0502030303020204" pitchFamily="34" charset="0"/>
              </a:rPr>
              <a:t>sumber</a:t>
            </a:r>
            <a:r>
              <a:rPr lang="en-US" sz="1100" dirty="0">
                <a:solidFill>
                  <a:schemeClr val="bg1"/>
                </a:solidFill>
                <a:latin typeface="Candara" panose="020E0502030303020204" pitchFamily="34" charset="0"/>
              </a:rPr>
              <a:t>: freepik.com</a:t>
            </a:r>
            <a:endParaRPr lang="en-ID" sz="11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795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hlinkClick r:id="rId3" action="ppaction://hlinksldjump"/>
            <a:extLst>
              <a:ext uri="{FF2B5EF4-FFF2-40B4-BE49-F238E27FC236}">
                <a16:creationId xmlns:a16="http://schemas.microsoft.com/office/drawing/2014/main" id="{859D7FD0-64B6-220A-DFD5-4EC387C1CC78}"/>
              </a:ext>
            </a:extLst>
          </p:cNvPr>
          <p:cNvSpPr/>
          <p:nvPr/>
        </p:nvSpPr>
        <p:spPr>
          <a:xfrm>
            <a:off x="3733800" y="1650081"/>
            <a:ext cx="1600200" cy="1600200"/>
          </a:xfrm>
          <a:custGeom>
            <a:avLst/>
            <a:gdLst>
              <a:gd name="connsiteX0" fmla="*/ 0 w 1119615"/>
              <a:gd name="connsiteY0" fmla="*/ 559808 h 1119615"/>
              <a:gd name="connsiteX1" fmla="*/ 559808 w 1119615"/>
              <a:gd name="connsiteY1" fmla="*/ 0 h 1119615"/>
              <a:gd name="connsiteX2" fmla="*/ 1119616 w 1119615"/>
              <a:gd name="connsiteY2" fmla="*/ 559808 h 1119615"/>
              <a:gd name="connsiteX3" fmla="*/ 559808 w 1119615"/>
              <a:gd name="connsiteY3" fmla="*/ 1119616 h 1119615"/>
              <a:gd name="connsiteX4" fmla="*/ 0 w 1119615"/>
              <a:gd name="connsiteY4" fmla="*/ 559808 h 1119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615" h="1119615">
                <a:moveTo>
                  <a:pt x="0" y="559808"/>
                </a:moveTo>
                <a:cubicBezTo>
                  <a:pt x="0" y="250635"/>
                  <a:pt x="250635" y="0"/>
                  <a:pt x="559808" y="0"/>
                </a:cubicBezTo>
                <a:cubicBezTo>
                  <a:pt x="868981" y="0"/>
                  <a:pt x="1119616" y="250635"/>
                  <a:pt x="1119616" y="559808"/>
                </a:cubicBezTo>
                <a:cubicBezTo>
                  <a:pt x="1119616" y="868981"/>
                  <a:pt x="868981" y="1119616"/>
                  <a:pt x="559808" y="1119616"/>
                </a:cubicBezTo>
                <a:cubicBezTo>
                  <a:pt x="250635" y="1119616"/>
                  <a:pt x="0" y="868981"/>
                  <a:pt x="0" y="559808"/>
                </a:cubicBezTo>
                <a:close/>
              </a:path>
            </a:pathLst>
          </a:custGeom>
          <a:solidFill>
            <a:srgbClr val="005C4A"/>
          </a:solidFill>
          <a:ln w="142875" cmpd="thinThick">
            <a:solidFill>
              <a:srgbClr val="005C4A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4444" tIns="194444" rIns="194444" bIns="194444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D" sz="1500" b="1" kern="1200" dirty="0" err="1">
                <a:solidFill>
                  <a:schemeClr val="bg1"/>
                </a:solidFill>
                <a:latin typeface="Candara" panose="020E0502030303020204" pitchFamily="34" charset="0"/>
              </a:rPr>
              <a:t>Manfaat</a:t>
            </a:r>
            <a:r>
              <a:rPr lang="en-ID" sz="1500" b="1" kern="1200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ID" sz="1500" b="1" kern="1200" dirty="0" err="1">
                <a:solidFill>
                  <a:schemeClr val="bg1"/>
                </a:solidFill>
                <a:latin typeface="Candara" panose="020E0502030303020204" pitchFamily="34" charset="0"/>
              </a:rPr>
              <a:t>Membiasakan</a:t>
            </a:r>
            <a:r>
              <a:rPr lang="en-ID" sz="1500" b="1" kern="1200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ID" sz="1500" b="1" kern="1200" dirty="0" err="1">
                <a:solidFill>
                  <a:schemeClr val="bg1"/>
                </a:solidFill>
                <a:latin typeface="Candara" panose="020E0502030303020204" pitchFamily="34" charset="0"/>
              </a:rPr>
              <a:t>Diri</a:t>
            </a:r>
            <a:r>
              <a:rPr lang="en-ID" sz="1500" b="1" kern="1200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ID" sz="1500" b="1" kern="1200" dirty="0" err="1">
                <a:solidFill>
                  <a:schemeClr val="bg1"/>
                </a:solidFill>
                <a:latin typeface="Candara" panose="020E0502030303020204" pitchFamily="34" charset="0"/>
              </a:rPr>
              <a:t>Berkompetisi</a:t>
            </a:r>
            <a:r>
              <a:rPr lang="en-ID" sz="1500" b="1" kern="1200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ID" sz="1500" b="1" kern="1200" dirty="0" err="1">
                <a:solidFill>
                  <a:schemeClr val="bg1"/>
                </a:solidFill>
                <a:latin typeface="Candara" panose="020E0502030303020204" pitchFamily="34" charset="0"/>
              </a:rPr>
              <a:t>dalam</a:t>
            </a:r>
            <a:r>
              <a:rPr lang="en-ID" sz="1500" b="1" kern="1200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ID" sz="1500" b="1" kern="1200" dirty="0" err="1">
                <a:solidFill>
                  <a:schemeClr val="bg1"/>
                </a:solidFill>
                <a:latin typeface="Candara" panose="020E0502030303020204" pitchFamily="34" charset="0"/>
              </a:rPr>
              <a:t>Kebaikan</a:t>
            </a:r>
            <a:endParaRPr lang="en-ID" sz="1500" kern="12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A76C279-A6DA-697E-5EBF-71BAF5648BF2}"/>
              </a:ext>
            </a:extLst>
          </p:cNvPr>
          <p:cNvGrpSpPr/>
          <p:nvPr/>
        </p:nvGrpSpPr>
        <p:grpSpPr>
          <a:xfrm>
            <a:off x="3135269" y="1192895"/>
            <a:ext cx="2873454" cy="2514590"/>
            <a:chOff x="3135269" y="1192895"/>
            <a:chExt cx="2873454" cy="251459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4BA4EF6-85AA-D936-DEAB-871FF7A5F5E6}"/>
                </a:ext>
              </a:extLst>
            </p:cNvPr>
            <p:cNvSpPr/>
            <p:nvPr/>
          </p:nvSpPr>
          <p:spPr>
            <a:xfrm>
              <a:off x="5646934" y="2243234"/>
              <a:ext cx="361789" cy="400298"/>
            </a:xfrm>
            <a:custGeom>
              <a:avLst/>
              <a:gdLst>
                <a:gd name="connsiteX0" fmla="*/ 0 w 344048"/>
                <a:gd name="connsiteY0" fmla="*/ 76134 h 380669"/>
                <a:gd name="connsiteX1" fmla="*/ 172024 w 344048"/>
                <a:gd name="connsiteY1" fmla="*/ 76134 h 380669"/>
                <a:gd name="connsiteX2" fmla="*/ 172024 w 344048"/>
                <a:gd name="connsiteY2" fmla="*/ 0 h 380669"/>
                <a:gd name="connsiteX3" fmla="*/ 344048 w 344048"/>
                <a:gd name="connsiteY3" fmla="*/ 190335 h 380669"/>
                <a:gd name="connsiteX4" fmla="*/ 172024 w 344048"/>
                <a:gd name="connsiteY4" fmla="*/ 380669 h 380669"/>
                <a:gd name="connsiteX5" fmla="*/ 172024 w 344048"/>
                <a:gd name="connsiteY5" fmla="*/ 304535 h 380669"/>
                <a:gd name="connsiteX6" fmla="*/ 0 w 344048"/>
                <a:gd name="connsiteY6" fmla="*/ 304535 h 380669"/>
                <a:gd name="connsiteX7" fmla="*/ 0 w 344048"/>
                <a:gd name="connsiteY7" fmla="*/ 76134 h 38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48" h="380669">
                  <a:moveTo>
                    <a:pt x="0" y="76134"/>
                  </a:moveTo>
                  <a:lnTo>
                    <a:pt x="172024" y="76134"/>
                  </a:lnTo>
                  <a:lnTo>
                    <a:pt x="172024" y="0"/>
                  </a:lnTo>
                  <a:lnTo>
                    <a:pt x="344048" y="190335"/>
                  </a:lnTo>
                  <a:lnTo>
                    <a:pt x="172024" y="380669"/>
                  </a:lnTo>
                  <a:lnTo>
                    <a:pt x="172024" y="304535"/>
                  </a:lnTo>
                  <a:lnTo>
                    <a:pt x="0" y="304535"/>
                  </a:lnTo>
                  <a:lnTo>
                    <a:pt x="0" y="76134"/>
                  </a:lnTo>
                  <a:close/>
                </a:path>
              </a:pathLst>
            </a:custGeom>
            <a:solidFill>
              <a:srgbClr val="005C4A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76133" rIns="103214" bIns="7613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latin typeface="Candara" panose="020E0502030303020204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8C3A1E7-6BAF-640B-7DE8-04C35E22D40B}"/>
                </a:ext>
              </a:extLst>
            </p:cNvPr>
            <p:cNvSpPr/>
            <p:nvPr/>
          </p:nvSpPr>
          <p:spPr>
            <a:xfrm rot="2700000">
              <a:off x="5377547" y="2893593"/>
              <a:ext cx="361789" cy="400298"/>
            </a:xfrm>
            <a:custGeom>
              <a:avLst/>
              <a:gdLst>
                <a:gd name="connsiteX0" fmla="*/ 0 w 344048"/>
                <a:gd name="connsiteY0" fmla="*/ 76134 h 380669"/>
                <a:gd name="connsiteX1" fmla="*/ 172024 w 344048"/>
                <a:gd name="connsiteY1" fmla="*/ 76134 h 380669"/>
                <a:gd name="connsiteX2" fmla="*/ 172024 w 344048"/>
                <a:gd name="connsiteY2" fmla="*/ 0 h 380669"/>
                <a:gd name="connsiteX3" fmla="*/ 344048 w 344048"/>
                <a:gd name="connsiteY3" fmla="*/ 190335 h 380669"/>
                <a:gd name="connsiteX4" fmla="*/ 172024 w 344048"/>
                <a:gd name="connsiteY4" fmla="*/ 380669 h 380669"/>
                <a:gd name="connsiteX5" fmla="*/ 172024 w 344048"/>
                <a:gd name="connsiteY5" fmla="*/ 304535 h 380669"/>
                <a:gd name="connsiteX6" fmla="*/ 0 w 344048"/>
                <a:gd name="connsiteY6" fmla="*/ 304535 h 380669"/>
                <a:gd name="connsiteX7" fmla="*/ 0 w 344048"/>
                <a:gd name="connsiteY7" fmla="*/ 76134 h 38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48" h="380669">
                  <a:moveTo>
                    <a:pt x="0" y="76134"/>
                  </a:moveTo>
                  <a:lnTo>
                    <a:pt x="172024" y="76134"/>
                  </a:lnTo>
                  <a:lnTo>
                    <a:pt x="172024" y="0"/>
                  </a:lnTo>
                  <a:lnTo>
                    <a:pt x="344048" y="190335"/>
                  </a:lnTo>
                  <a:lnTo>
                    <a:pt x="172024" y="380669"/>
                  </a:lnTo>
                  <a:lnTo>
                    <a:pt x="172024" y="304535"/>
                  </a:lnTo>
                  <a:lnTo>
                    <a:pt x="0" y="304535"/>
                  </a:lnTo>
                  <a:lnTo>
                    <a:pt x="0" y="76134"/>
                  </a:lnTo>
                  <a:close/>
                </a:path>
              </a:pathLst>
            </a:custGeom>
            <a:solidFill>
              <a:srgbClr val="005C4A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76133" rIns="103214" bIns="7613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latin typeface="Candara" panose="020E0502030303020204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4ADCF77-B951-F108-DAD0-4469F123191E}"/>
                </a:ext>
              </a:extLst>
            </p:cNvPr>
            <p:cNvSpPr/>
            <p:nvPr/>
          </p:nvSpPr>
          <p:spPr>
            <a:xfrm rot="5400000">
              <a:off x="4391106" y="3326442"/>
              <a:ext cx="361789" cy="400298"/>
            </a:xfrm>
            <a:custGeom>
              <a:avLst/>
              <a:gdLst>
                <a:gd name="connsiteX0" fmla="*/ 0 w 344048"/>
                <a:gd name="connsiteY0" fmla="*/ 76134 h 380669"/>
                <a:gd name="connsiteX1" fmla="*/ 172024 w 344048"/>
                <a:gd name="connsiteY1" fmla="*/ 76134 h 380669"/>
                <a:gd name="connsiteX2" fmla="*/ 172024 w 344048"/>
                <a:gd name="connsiteY2" fmla="*/ 0 h 380669"/>
                <a:gd name="connsiteX3" fmla="*/ 344048 w 344048"/>
                <a:gd name="connsiteY3" fmla="*/ 190335 h 380669"/>
                <a:gd name="connsiteX4" fmla="*/ 172024 w 344048"/>
                <a:gd name="connsiteY4" fmla="*/ 380669 h 380669"/>
                <a:gd name="connsiteX5" fmla="*/ 172024 w 344048"/>
                <a:gd name="connsiteY5" fmla="*/ 304535 h 380669"/>
                <a:gd name="connsiteX6" fmla="*/ 0 w 344048"/>
                <a:gd name="connsiteY6" fmla="*/ 304535 h 380669"/>
                <a:gd name="connsiteX7" fmla="*/ 0 w 344048"/>
                <a:gd name="connsiteY7" fmla="*/ 76134 h 38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48" h="380669">
                  <a:moveTo>
                    <a:pt x="0" y="76134"/>
                  </a:moveTo>
                  <a:lnTo>
                    <a:pt x="172024" y="76134"/>
                  </a:lnTo>
                  <a:lnTo>
                    <a:pt x="172024" y="0"/>
                  </a:lnTo>
                  <a:lnTo>
                    <a:pt x="344048" y="190335"/>
                  </a:lnTo>
                  <a:lnTo>
                    <a:pt x="172024" y="380669"/>
                  </a:lnTo>
                  <a:lnTo>
                    <a:pt x="172024" y="304535"/>
                  </a:lnTo>
                  <a:lnTo>
                    <a:pt x="0" y="304535"/>
                  </a:lnTo>
                  <a:lnTo>
                    <a:pt x="0" y="76134"/>
                  </a:lnTo>
                  <a:close/>
                </a:path>
              </a:pathLst>
            </a:custGeom>
            <a:solidFill>
              <a:srgbClr val="005C4A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76134" rIns="103214" bIns="7613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latin typeface="Candara" panose="020E0502030303020204" pitchFamily="3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17C38D8-A263-2181-C6AC-2E7DD12D44BD}"/>
                </a:ext>
              </a:extLst>
            </p:cNvPr>
            <p:cNvSpPr/>
            <p:nvPr/>
          </p:nvSpPr>
          <p:spPr>
            <a:xfrm rot="8100000">
              <a:off x="3404657" y="2893580"/>
              <a:ext cx="361789" cy="400298"/>
            </a:xfrm>
            <a:custGeom>
              <a:avLst/>
              <a:gdLst>
                <a:gd name="connsiteX0" fmla="*/ 0 w 344048"/>
                <a:gd name="connsiteY0" fmla="*/ 76134 h 380669"/>
                <a:gd name="connsiteX1" fmla="*/ 172024 w 344048"/>
                <a:gd name="connsiteY1" fmla="*/ 76134 h 380669"/>
                <a:gd name="connsiteX2" fmla="*/ 172024 w 344048"/>
                <a:gd name="connsiteY2" fmla="*/ 0 h 380669"/>
                <a:gd name="connsiteX3" fmla="*/ 344048 w 344048"/>
                <a:gd name="connsiteY3" fmla="*/ 190335 h 380669"/>
                <a:gd name="connsiteX4" fmla="*/ 172024 w 344048"/>
                <a:gd name="connsiteY4" fmla="*/ 380669 h 380669"/>
                <a:gd name="connsiteX5" fmla="*/ 172024 w 344048"/>
                <a:gd name="connsiteY5" fmla="*/ 304535 h 380669"/>
                <a:gd name="connsiteX6" fmla="*/ 0 w 344048"/>
                <a:gd name="connsiteY6" fmla="*/ 304535 h 380669"/>
                <a:gd name="connsiteX7" fmla="*/ 0 w 344048"/>
                <a:gd name="connsiteY7" fmla="*/ 76134 h 38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48" h="380669">
                  <a:moveTo>
                    <a:pt x="0" y="76134"/>
                  </a:moveTo>
                  <a:lnTo>
                    <a:pt x="172024" y="76134"/>
                  </a:lnTo>
                  <a:lnTo>
                    <a:pt x="172024" y="0"/>
                  </a:lnTo>
                  <a:lnTo>
                    <a:pt x="344048" y="190335"/>
                  </a:lnTo>
                  <a:lnTo>
                    <a:pt x="172024" y="380669"/>
                  </a:lnTo>
                  <a:lnTo>
                    <a:pt x="172024" y="304535"/>
                  </a:lnTo>
                  <a:lnTo>
                    <a:pt x="0" y="304535"/>
                  </a:lnTo>
                  <a:lnTo>
                    <a:pt x="0" y="76134"/>
                  </a:lnTo>
                  <a:close/>
                </a:path>
              </a:pathLst>
            </a:custGeom>
            <a:solidFill>
              <a:srgbClr val="005C4A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76133" rIns="103214" bIns="7613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latin typeface="Candara" panose="020E0502030303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94A4513-869E-320C-8619-FF334730588C}"/>
                </a:ext>
              </a:extLst>
            </p:cNvPr>
            <p:cNvSpPr/>
            <p:nvPr/>
          </p:nvSpPr>
          <p:spPr>
            <a:xfrm rot="10800000">
              <a:off x="3135269" y="2243221"/>
              <a:ext cx="361789" cy="400298"/>
            </a:xfrm>
            <a:custGeom>
              <a:avLst/>
              <a:gdLst>
                <a:gd name="connsiteX0" fmla="*/ 0 w 344048"/>
                <a:gd name="connsiteY0" fmla="*/ 76134 h 380669"/>
                <a:gd name="connsiteX1" fmla="*/ 172024 w 344048"/>
                <a:gd name="connsiteY1" fmla="*/ 76134 h 380669"/>
                <a:gd name="connsiteX2" fmla="*/ 172024 w 344048"/>
                <a:gd name="connsiteY2" fmla="*/ 0 h 380669"/>
                <a:gd name="connsiteX3" fmla="*/ 344048 w 344048"/>
                <a:gd name="connsiteY3" fmla="*/ 190335 h 380669"/>
                <a:gd name="connsiteX4" fmla="*/ 172024 w 344048"/>
                <a:gd name="connsiteY4" fmla="*/ 380669 h 380669"/>
                <a:gd name="connsiteX5" fmla="*/ 172024 w 344048"/>
                <a:gd name="connsiteY5" fmla="*/ 304535 h 380669"/>
                <a:gd name="connsiteX6" fmla="*/ 0 w 344048"/>
                <a:gd name="connsiteY6" fmla="*/ 304535 h 380669"/>
                <a:gd name="connsiteX7" fmla="*/ 0 w 344048"/>
                <a:gd name="connsiteY7" fmla="*/ 76134 h 38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48" h="380669">
                  <a:moveTo>
                    <a:pt x="0" y="76134"/>
                  </a:moveTo>
                  <a:lnTo>
                    <a:pt x="172024" y="76134"/>
                  </a:lnTo>
                  <a:lnTo>
                    <a:pt x="172024" y="0"/>
                  </a:lnTo>
                  <a:lnTo>
                    <a:pt x="344048" y="190335"/>
                  </a:lnTo>
                  <a:lnTo>
                    <a:pt x="172024" y="380669"/>
                  </a:lnTo>
                  <a:lnTo>
                    <a:pt x="172024" y="304535"/>
                  </a:lnTo>
                  <a:lnTo>
                    <a:pt x="0" y="304535"/>
                  </a:lnTo>
                  <a:lnTo>
                    <a:pt x="0" y="76134"/>
                  </a:lnTo>
                  <a:close/>
                </a:path>
              </a:pathLst>
            </a:custGeom>
            <a:solidFill>
              <a:srgbClr val="005C4A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76133" rIns="103213" bIns="7613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latin typeface="Candara" panose="020E0502030303020204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B5F4636-2FB4-5D07-BF7D-8B936D3CBC1A}"/>
                </a:ext>
              </a:extLst>
            </p:cNvPr>
            <p:cNvSpPr/>
            <p:nvPr/>
          </p:nvSpPr>
          <p:spPr>
            <a:xfrm rot="2700000">
              <a:off x="3404657" y="1592863"/>
              <a:ext cx="361790" cy="400299"/>
            </a:xfrm>
            <a:custGeom>
              <a:avLst/>
              <a:gdLst>
                <a:gd name="connsiteX0" fmla="*/ 0 w 344048"/>
                <a:gd name="connsiteY0" fmla="*/ 76134 h 380669"/>
                <a:gd name="connsiteX1" fmla="*/ 172024 w 344048"/>
                <a:gd name="connsiteY1" fmla="*/ 76134 h 380669"/>
                <a:gd name="connsiteX2" fmla="*/ 172024 w 344048"/>
                <a:gd name="connsiteY2" fmla="*/ 0 h 380669"/>
                <a:gd name="connsiteX3" fmla="*/ 344048 w 344048"/>
                <a:gd name="connsiteY3" fmla="*/ 190335 h 380669"/>
                <a:gd name="connsiteX4" fmla="*/ 172024 w 344048"/>
                <a:gd name="connsiteY4" fmla="*/ 380669 h 380669"/>
                <a:gd name="connsiteX5" fmla="*/ 172024 w 344048"/>
                <a:gd name="connsiteY5" fmla="*/ 304535 h 380669"/>
                <a:gd name="connsiteX6" fmla="*/ 0 w 344048"/>
                <a:gd name="connsiteY6" fmla="*/ 304535 h 380669"/>
                <a:gd name="connsiteX7" fmla="*/ 0 w 344048"/>
                <a:gd name="connsiteY7" fmla="*/ 76134 h 38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48" h="380669">
                  <a:moveTo>
                    <a:pt x="344048" y="304535"/>
                  </a:moveTo>
                  <a:lnTo>
                    <a:pt x="172024" y="304535"/>
                  </a:lnTo>
                  <a:lnTo>
                    <a:pt x="172024" y="380669"/>
                  </a:lnTo>
                  <a:lnTo>
                    <a:pt x="0" y="190334"/>
                  </a:lnTo>
                  <a:lnTo>
                    <a:pt x="172024" y="0"/>
                  </a:lnTo>
                  <a:lnTo>
                    <a:pt x="172024" y="76134"/>
                  </a:lnTo>
                  <a:lnTo>
                    <a:pt x="344048" y="76134"/>
                  </a:lnTo>
                  <a:lnTo>
                    <a:pt x="344048" y="304535"/>
                  </a:lnTo>
                  <a:close/>
                </a:path>
              </a:pathLst>
            </a:custGeom>
            <a:solidFill>
              <a:srgbClr val="005C4A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3214" tIns="76134" rIns="0" bIns="7613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latin typeface="Candara" panose="020E0502030303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758B29C-907E-44B8-6E42-DD42FA88B393}"/>
                </a:ext>
              </a:extLst>
            </p:cNvPr>
            <p:cNvSpPr/>
            <p:nvPr/>
          </p:nvSpPr>
          <p:spPr>
            <a:xfrm rot="5400000">
              <a:off x="4391100" y="1173640"/>
              <a:ext cx="361790" cy="400299"/>
            </a:xfrm>
            <a:custGeom>
              <a:avLst/>
              <a:gdLst>
                <a:gd name="connsiteX0" fmla="*/ 0 w 344048"/>
                <a:gd name="connsiteY0" fmla="*/ 76134 h 380669"/>
                <a:gd name="connsiteX1" fmla="*/ 172024 w 344048"/>
                <a:gd name="connsiteY1" fmla="*/ 76134 h 380669"/>
                <a:gd name="connsiteX2" fmla="*/ 172024 w 344048"/>
                <a:gd name="connsiteY2" fmla="*/ 0 h 380669"/>
                <a:gd name="connsiteX3" fmla="*/ 344048 w 344048"/>
                <a:gd name="connsiteY3" fmla="*/ 190335 h 380669"/>
                <a:gd name="connsiteX4" fmla="*/ 172024 w 344048"/>
                <a:gd name="connsiteY4" fmla="*/ 380669 h 380669"/>
                <a:gd name="connsiteX5" fmla="*/ 172024 w 344048"/>
                <a:gd name="connsiteY5" fmla="*/ 304535 h 380669"/>
                <a:gd name="connsiteX6" fmla="*/ 0 w 344048"/>
                <a:gd name="connsiteY6" fmla="*/ 304535 h 380669"/>
                <a:gd name="connsiteX7" fmla="*/ 0 w 344048"/>
                <a:gd name="connsiteY7" fmla="*/ 76134 h 38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48" h="380669">
                  <a:moveTo>
                    <a:pt x="344048" y="304535"/>
                  </a:moveTo>
                  <a:lnTo>
                    <a:pt x="172024" y="304535"/>
                  </a:lnTo>
                  <a:lnTo>
                    <a:pt x="172024" y="380669"/>
                  </a:lnTo>
                  <a:lnTo>
                    <a:pt x="0" y="190334"/>
                  </a:lnTo>
                  <a:lnTo>
                    <a:pt x="172024" y="0"/>
                  </a:lnTo>
                  <a:lnTo>
                    <a:pt x="172024" y="76134"/>
                  </a:lnTo>
                  <a:lnTo>
                    <a:pt x="344048" y="76134"/>
                  </a:lnTo>
                  <a:lnTo>
                    <a:pt x="344048" y="304535"/>
                  </a:lnTo>
                  <a:close/>
                </a:path>
              </a:pathLst>
            </a:custGeom>
            <a:solidFill>
              <a:srgbClr val="005C4A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3214" tIns="76135" rIns="1" bIns="7613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latin typeface="Candara" panose="020E0502030303020204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22A46FF-1EA5-1E18-263C-3DD117048ADA}"/>
                </a:ext>
              </a:extLst>
            </p:cNvPr>
            <p:cNvSpPr/>
            <p:nvPr/>
          </p:nvSpPr>
          <p:spPr>
            <a:xfrm rot="8100000">
              <a:off x="5377547" y="1592876"/>
              <a:ext cx="361789" cy="400298"/>
            </a:xfrm>
            <a:custGeom>
              <a:avLst/>
              <a:gdLst>
                <a:gd name="connsiteX0" fmla="*/ 0 w 344048"/>
                <a:gd name="connsiteY0" fmla="*/ 76134 h 380669"/>
                <a:gd name="connsiteX1" fmla="*/ 172024 w 344048"/>
                <a:gd name="connsiteY1" fmla="*/ 76134 h 380669"/>
                <a:gd name="connsiteX2" fmla="*/ 172024 w 344048"/>
                <a:gd name="connsiteY2" fmla="*/ 0 h 380669"/>
                <a:gd name="connsiteX3" fmla="*/ 344048 w 344048"/>
                <a:gd name="connsiteY3" fmla="*/ 190335 h 380669"/>
                <a:gd name="connsiteX4" fmla="*/ 172024 w 344048"/>
                <a:gd name="connsiteY4" fmla="*/ 380669 h 380669"/>
                <a:gd name="connsiteX5" fmla="*/ 172024 w 344048"/>
                <a:gd name="connsiteY5" fmla="*/ 304535 h 380669"/>
                <a:gd name="connsiteX6" fmla="*/ 0 w 344048"/>
                <a:gd name="connsiteY6" fmla="*/ 304535 h 380669"/>
                <a:gd name="connsiteX7" fmla="*/ 0 w 344048"/>
                <a:gd name="connsiteY7" fmla="*/ 76134 h 38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048" h="380669">
                  <a:moveTo>
                    <a:pt x="344048" y="304535"/>
                  </a:moveTo>
                  <a:lnTo>
                    <a:pt x="172024" y="304535"/>
                  </a:lnTo>
                  <a:lnTo>
                    <a:pt x="172024" y="380669"/>
                  </a:lnTo>
                  <a:lnTo>
                    <a:pt x="0" y="190334"/>
                  </a:lnTo>
                  <a:lnTo>
                    <a:pt x="172024" y="0"/>
                  </a:lnTo>
                  <a:lnTo>
                    <a:pt x="172024" y="76134"/>
                  </a:lnTo>
                  <a:lnTo>
                    <a:pt x="344048" y="76134"/>
                  </a:lnTo>
                  <a:lnTo>
                    <a:pt x="344048" y="304535"/>
                  </a:lnTo>
                  <a:close/>
                </a:path>
              </a:pathLst>
            </a:custGeom>
            <a:solidFill>
              <a:srgbClr val="005C4A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3214" tIns="76133" rIns="-1" bIns="76134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ID" sz="1600" kern="1200">
                <a:latin typeface="Candara" panose="020E0502030303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1984B15-759E-9AE1-6580-AEE5076DABD0}"/>
              </a:ext>
            </a:extLst>
          </p:cNvPr>
          <p:cNvGrpSpPr/>
          <p:nvPr/>
        </p:nvGrpSpPr>
        <p:grpSpPr>
          <a:xfrm>
            <a:off x="1828800" y="63804"/>
            <a:ext cx="5410201" cy="4699423"/>
            <a:chOff x="1828800" y="63804"/>
            <a:chExt cx="5410201" cy="469942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53E2875-6129-1953-9516-64E9E6B7B84F}"/>
                </a:ext>
              </a:extLst>
            </p:cNvPr>
            <p:cNvSpPr/>
            <p:nvPr/>
          </p:nvSpPr>
          <p:spPr>
            <a:xfrm>
              <a:off x="5519107" y="3078452"/>
              <a:ext cx="1192362" cy="1192362"/>
            </a:xfrm>
            <a:custGeom>
              <a:avLst/>
              <a:gdLst>
                <a:gd name="connsiteX0" fmla="*/ 0 w 1007653"/>
                <a:gd name="connsiteY0" fmla="*/ 503827 h 1007653"/>
                <a:gd name="connsiteX1" fmla="*/ 503827 w 1007653"/>
                <a:gd name="connsiteY1" fmla="*/ 0 h 1007653"/>
                <a:gd name="connsiteX2" fmla="*/ 1007654 w 1007653"/>
                <a:gd name="connsiteY2" fmla="*/ 503827 h 1007653"/>
                <a:gd name="connsiteX3" fmla="*/ 503827 w 1007653"/>
                <a:gd name="connsiteY3" fmla="*/ 1007654 h 1007653"/>
                <a:gd name="connsiteX4" fmla="*/ 0 w 1007653"/>
                <a:gd name="connsiteY4" fmla="*/ 503827 h 100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653" h="1007653">
                  <a:moveTo>
                    <a:pt x="0" y="503827"/>
                  </a:moveTo>
                  <a:cubicBezTo>
                    <a:pt x="0" y="225571"/>
                    <a:pt x="225571" y="0"/>
                    <a:pt x="503827" y="0"/>
                  </a:cubicBezTo>
                  <a:cubicBezTo>
                    <a:pt x="782083" y="0"/>
                    <a:pt x="1007654" y="225571"/>
                    <a:pt x="1007654" y="503827"/>
                  </a:cubicBezTo>
                  <a:cubicBezTo>
                    <a:pt x="1007654" y="782083"/>
                    <a:pt x="782083" y="1007654"/>
                    <a:pt x="503827" y="1007654"/>
                  </a:cubicBezTo>
                  <a:cubicBezTo>
                    <a:pt x="225571" y="1007654"/>
                    <a:pt x="0" y="782083"/>
                    <a:pt x="0" y="503827"/>
                  </a:cubicBez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157" tIns="169157" rIns="169157" bIns="169157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ID" sz="1500" b="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kehidupan</a:t>
              </a:r>
              <a:r>
                <a:rPr lang="en-ID" sz="1500" b="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ID" sz="1500" b="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baik</a:t>
              </a:r>
              <a:endParaRPr lang="en-ID" sz="1500" b="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7A07BA9-84EA-3804-DE8D-6996CB53D941}"/>
                </a:ext>
              </a:extLst>
            </p:cNvPr>
            <p:cNvSpPr/>
            <p:nvPr/>
          </p:nvSpPr>
          <p:spPr>
            <a:xfrm>
              <a:off x="4028477" y="3731545"/>
              <a:ext cx="1031682" cy="1031682"/>
            </a:xfrm>
            <a:custGeom>
              <a:avLst/>
              <a:gdLst>
                <a:gd name="connsiteX0" fmla="*/ 0 w 1007653"/>
                <a:gd name="connsiteY0" fmla="*/ 503827 h 1007653"/>
                <a:gd name="connsiteX1" fmla="*/ 503827 w 1007653"/>
                <a:gd name="connsiteY1" fmla="*/ 0 h 1007653"/>
                <a:gd name="connsiteX2" fmla="*/ 1007654 w 1007653"/>
                <a:gd name="connsiteY2" fmla="*/ 503827 h 1007653"/>
                <a:gd name="connsiteX3" fmla="*/ 503827 w 1007653"/>
                <a:gd name="connsiteY3" fmla="*/ 1007654 h 1007653"/>
                <a:gd name="connsiteX4" fmla="*/ 0 w 1007653"/>
                <a:gd name="connsiteY4" fmla="*/ 503827 h 100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653" h="1007653">
                  <a:moveTo>
                    <a:pt x="0" y="503827"/>
                  </a:moveTo>
                  <a:cubicBezTo>
                    <a:pt x="0" y="225571"/>
                    <a:pt x="225571" y="0"/>
                    <a:pt x="503827" y="0"/>
                  </a:cubicBezTo>
                  <a:cubicBezTo>
                    <a:pt x="782083" y="0"/>
                    <a:pt x="1007654" y="225571"/>
                    <a:pt x="1007654" y="503827"/>
                  </a:cubicBezTo>
                  <a:cubicBezTo>
                    <a:pt x="1007654" y="782083"/>
                    <a:pt x="782083" y="1007654"/>
                    <a:pt x="503827" y="1007654"/>
                  </a:cubicBezTo>
                  <a:cubicBezTo>
                    <a:pt x="225571" y="1007654"/>
                    <a:pt x="0" y="782083"/>
                    <a:pt x="0" y="503827"/>
                  </a:cubicBez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157" tIns="169157" rIns="169157" bIns="169157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b="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pahala</a:t>
              </a:r>
              <a:r>
                <a:rPr lang="en-US" sz="1500" b="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yang </a:t>
              </a:r>
              <a:r>
                <a:rPr lang="en-US" sz="1500" b="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besar</a:t>
              </a:r>
              <a:endParaRPr lang="en-ID" sz="1500" b="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B53B25F-601D-DE3F-C63D-2BA701D85E8A}"/>
                </a:ext>
              </a:extLst>
            </p:cNvPr>
            <p:cNvSpPr/>
            <p:nvPr/>
          </p:nvSpPr>
          <p:spPr>
            <a:xfrm>
              <a:off x="2400138" y="3061043"/>
              <a:ext cx="1192362" cy="1192362"/>
            </a:xfrm>
            <a:custGeom>
              <a:avLst/>
              <a:gdLst>
                <a:gd name="connsiteX0" fmla="*/ 0 w 1007653"/>
                <a:gd name="connsiteY0" fmla="*/ 503827 h 1007653"/>
                <a:gd name="connsiteX1" fmla="*/ 503827 w 1007653"/>
                <a:gd name="connsiteY1" fmla="*/ 0 h 1007653"/>
                <a:gd name="connsiteX2" fmla="*/ 1007654 w 1007653"/>
                <a:gd name="connsiteY2" fmla="*/ 503827 h 1007653"/>
                <a:gd name="connsiteX3" fmla="*/ 503827 w 1007653"/>
                <a:gd name="connsiteY3" fmla="*/ 1007654 h 1007653"/>
                <a:gd name="connsiteX4" fmla="*/ 0 w 1007653"/>
                <a:gd name="connsiteY4" fmla="*/ 503827 h 100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653" h="1007653">
                  <a:moveTo>
                    <a:pt x="0" y="503827"/>
                  </a:moveTo>
                  <a:cubicBezTo>
                    <a:pt x="0" y="225571"/>
                    <a:pt x="225571" y="0"/>
                    <a:pt x="503827" y="0"/>
                  </a:cubicBezTo>
                  <a:cubicBezTo>
                    <a:pt x="782083" y="0"/>
                    <a:pt x="1007654" y="225571"/>
                    <a:pt x="1007654" y="503827"/>
                  </a:cubicBezTo>
                  <a:cubicBezTo>
                    <a:pt x="1007654" y="782083"/>
                    <a:pt x="782083" y="1007654"/>
                    <a:pt x="503827" y="1007654"/>
                  </a:cubicBezTo>
                  <a:cubicBezTo>
                    <a:pt x="225571" y="1007654"/>
                    <a:pt x="0" y="782083"/>
                    <a:pt x="0" y="503827"/>
                  </a:cubicBez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157" tIns="169157" rIns="169157" bIns="169157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b="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ampunan</a:t>
              </a:r>
              <a:r>
                <a:rPr lang="en-US" sz="1500" b="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Allah </a:t>
              </a:r>
              <a:r>
                <a:rPr lang="en-US" sz="1500" b="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Swt</a:t>
              </a:r>
              <a:r>
                <a:rPr lang="en-US" sz="1500" b="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.</a:t>
              </a:r>
              <a:endParaRPr lang="en-ID" sz="1500" b="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4D81E79-5107-1E7F-AB9B-55E7512D406E}"/>
                </a:ext>
              </a:extLst>
            </p:cNvPr>
            <p:cNvSpPr/>
            <p:nvPr/>
          </p:nvSpPr>
          <p:spPr>
            <a:xfrm>
              <a:off x="2400138" y="513899"/>
              <a:ext cx="1192362" cy="1192362"/>
            </a:xfrm>
            <a:custGeom>
              <a:avLst/>
              <a:gdLst>
                <a:gd name="connsiteX0" fmla="*/ 0 w 1007653"/>
                <a:gd name="connsiteY0" fmla="*/ 503827 h 1007653"/>
                <a:gd name="connsiteX1" fmla="*/ 503827 w 1007653"/>
                <a:gd name="connsiteY1" fmla="*/ 0 h 1007653"/>
                <a:gd name="connsiteX2" fmla="*/ 1007654 w 1007653"/>
                <a:gd name="connsiteY2" fmla="*/ 503827 h 1007653"/>
                <a:gd name="connsiteX3" fmla="*/ 503827 w 1007653"/>
                <a:gd name="connsiteY3" fmla="*/ 1007654 h 1007653"/>
                <a:gd name="connsiteX4" fmla="*/ 0 w 1007653"/>
                <a:gd name="connsiteY4" fmla="*/ 503827 h 100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653" h="1007653">
                  <a:moveTo>
                    <a:pt x="0" y="503827"/>
                  </a:moveTo>
                  <a:cubicBezTo>
                    <a:pt x="0" y="225571"/>
                    <a:pt x="225571" y="0"/>
                    <a:pt x="503827" y="0"/>
                  </a:cubicBezTo>
                  <a:cubicBezTo>
                    <a:pt x="782083" y="0"/>
                    <a:pt x="1007654" y="225571"/>
                    <a:pt x="1007654" y="503827"/>
                  </a:cubicBezTo>
                  <a:cubicBezTo>
                    <a:pt x="1007654" y="782083"/>
                    <a:pt x="782083" y="1007654"/>
                    <a:pt x="503827" y="1007654"/>
                  </a:cubicBezTo>
                  <a:cubicBezTo>
                    <a:pt x="225571" y="1007654"/>
                    <a:pt x="0" y="782083"/>
                    <a:pt x="0" y="503827"/>
                  </a:cubicBezTo>
                  <a:close/>
                </a:path>
              </a:pathLst>
            </a:custGeom>
            <a:noFill/>
            <a:ln>
              <a:solidFill>
                <a:srgbClr val="005C4A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157" tIns="169157" rIns="169157" bIns="169157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b="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rezeki</a:t>
              </a:r>
              <a:r>
                <a:rPr lang="en-US" sz="1500" b="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 yang </a:t>
              </a:r>
              <a:r>
                <a:rPr lang="en-US" sz="1500" b="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tidak</a:t>
              </a:r>
              <a:r>
                <a:rPr lang="en-US" sz="1500" b="0" kern="1200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US" sz="1500" b="0" kern="12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disangka-sangka</a:t>
              </a:r>
              <a:endParaRPr lang="en-ID" sz="1500" b="0" kern="12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DEE49F0-8238-6CD2-1A3B-02898518A93F}"/>
                </a:ext>
              </a:extLst>
            </p:cNvPr>
            <p:cNvGrpSpPr/>
            <p:nvPr/>
          </p:nvGrpSpPr>
          <p:grpSpPr>
            <a:xfrm>
              <a:off x="6046639" y="1756753"/>
              <a:ext cx="1192362" cy="1192362"/>
              <a:chOff x="6046639" y="1780817"/>
              <a:chExt cx="1192362" cy="1192362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C4EB981-D8ED-56BB-2783-5FBDAC931A54}"/>
                  </a:ext>
                </a:extLst>
              </p:cNvPr>
              <p:cNvSpPr/>
              <p:nvPr/>
            </p:nvSpPr>
            <p:spPr>
              <a:xfrm>
                <a:off x="6046639" y="1780817"/>
                <a:ext cx="1192362" cy="1192362"/>
              </a:xfrm>
              <a:custGeom>
                <a:avLst/>
                <a:gdLst>
                  <a:gd name="connsiteX0" fmla="*/ 0 w 1007653"/>
                  <a:gd name="connsiteY0" fmla="*/ 503827 h 1007653"/>
                  <a:gd name="connsiteX1" fmla="*/ 503827 w 1007653"/>
                  <a:gd name="connsiteY1" fmla="*/ 0 h 1007653"/>
                  <a:gd name="connsiteX2" fmla="*/ 1007654 w 1007653"/>
                  <a:gd name="connsiteY2" fmla="*/ 503827 h 1007653"/>
                  <a:gd name="connsiteX3" fmla="*/ 503827 w 1007653"/>
                  <a:gd name="connsiteY3" fmla="*/ 1007654 h 1007653"/>
                  <a:gd name="connsiteX4" fmla="*/ 0 w 1007653"/>
                  <a:gd name="connsiteY4" fmla="*/ 503827 h 100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653" h="1007653">
                    <a:moveTo>
                      <a:pt x="0" y="503827"/>
                    </a:moveTo>
                    <a:cubicBezTo>
                      <a:pt x="0" y="225571"/>
                      <a:pt x="225571" y="0"/>
                      <a:pt x="503827" y="0"/>
                    </a:cubicBezTo>
                    <a:cubicBezTo>
                      <a:pt x="782083" y="0"/>
                      <a:pt x="1007654" y="225571"/>
                      <a:pt x="1007654" y="503827"/>
                    </a:cubicBezTo>
                    <a:cubicBezTo>
                      <a:pt x="1007654" y="782083"/>
                      <a:pt x="782083" y="1007654"/>
                      <a:pt x="503827" y="1007654"/>
                    </a:cubicBezTo>
                    <a:cubicBezTo>
                      <a:pt x="225571" y="1007654"/>
                      <a:pt x="0" y="782083"/>
                      <a:pt x="0" y="503827"/>
                    </a:cubicBezTo>
                    <a:close/>
                  </a:path>
                </a:pathLst>
              </a:custGeom>
              <a:noFill/>
              <a:ln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9157" tIns="169157" rIns="169157" bIns="169157" numCol="1" spcCol="1270" anchor="ctr" anchorCtr="0">
                <a:noAutofit/>
              </a:bodyPr>
              <a:lstStyle/>
              <a:p>
                <a:pPr marL="0" lvl="0" indent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500" b="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6FED8F5-9340-089A-D7F8-9DE41EC196CE}"/>
                  </a:ext>
                </a:extLst>
              </p:cNvPr>
              <p:cNvSpPr txBox="1"/>
              <p:nvPr/>
            </p:nvSpPr>
            <p:spPr>
              <a:xfrm>
                <a:off x="6096000" y="2124730"/>
                <a:ext cx="1066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menjadi</a:t>
                </a:r>
                <a:r>
                  <a:rPr lang="en-US" sz="1400" b="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penyayang</a:t>
                </a:r>
                <a:endParaRPr lang="en-ID" sz="1400" dirty="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AC4E0EA-9704-F91E-98A1-C366DF75CFFD}"/>
                </a:ext>
              </a:extLst>
            </p:cNvPr>
            <p:cNvGrpSpPr/>
            <p:nvPr/>
          </p:nvGrpSpPr>
          <p:grpSpPr>
            <a:xfrm>
              <a:off x="5513238" y="483180"/>
              <a:ext cx="1198231" cy="1192362"/>
              <a:chOff x="5513238" y="507244"/>
              <a:chExt cx="1198231" cy="1192362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ABACBAD-273B-CBEA-BB97-3539497A5DB3}"/>
                  </a:ext>
                </a:extLst>
              </p:cNvPr>
              <p:cNvSpPr/>
              <p:nvPr/>
            </p:nvSpPr>
            <p:spPr>
              <a:xfrm>
                <a:off x="5519107" y="507244"/>
                <a:ext cx="1192362" cy="1192362"/>
              </a:xfrm>
              <a:custGeom>
                <a:avLst/>
                <a:gdLst>
                  <a:gd name="connsiteX0" fmla="*/ 0 w 1007653"/>
                  <a:gd name="connsiteY0" fmla="*/ 503827 h 1007653"/>
                  <a:gd name="connsiteX1" fmla="*/ 503827 w 1007653"/>
                  <a:gd name="connsiteY1" fmla="*/ 0 h 1007653"/>
                  <a:gd name="connsiteX2" fmla="*/ 1007654 w 1007653"/>
                  <a:gd name="connsiteY2" fmla="*/ 503827 h 1007653"/>
                  <a:gd name="connsiteX3" fmla="*/ 503827 w 1007653"/>
                  <a:gd name="connsiteY3" fmla="*/ 1007654 h 1007653"/>
                  <a:gd name="connsiteX4" fmla="*/ 0 w 1007653"/>
                  <a:gd name="connsiteY4" fmla="*/ 503827 h 100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653" h="1007653">
                    <a:moveTo>
                      <a:pt x="0" y="503827"/>
                    </a:moveTo>
                    <a:cubicBezTo>
                      <a:pt x="0" y="225571"/>
                      <a:pt x="225571" y="0"/>
                      <a:pt x="503827" y="0"/>
                    </a:cubicBezTo>
                    <a:cubicBezTo>
                      <a:pt x="782083" y="0"/>
                      <a:pt x="1007654" y="225571"/>
                      <a:pt x="1007654" y="503827"/>
                    </a:cubicBezTo>
                    <a:cubicBezTo>
                      <a:pt x="1007654" y="782083"/>
                      <a:pt x="782083" y="1007654"/>
                      <a:pt x="503827" y="1007654"/>
                    </a:cubicBezTo>
                    <a:cubicBezTo>
                      <a:pt x="225571" y="1007654"/>
                      <a:pt x="0" y="782083"/>
                      <a:pt x="0" y="503827"/>
                    </a:cubicBezTo>
                    <a:close/>
                  </a:path>
                </a:pathLst>
              </a:custGeom>
              <a:noFill/>
              <a:ln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9157" tIns="169157" rIns="169157" bIns="169157" numCol="1" spcCol="1270" anchor="ctr" anchorCtr="0">
                <a:noAutofit/>
              </a:bodyPr>
              <a:lstStyle/>
              <a:p>
                <a:pPr marL="0" lvl="0" indent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500" b="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3210136-761E-1B0D-B93D-0B5D26E9D85F}"/>
                  </a:ext>
                </a:extLst>
              </p:cNvPr>
              <p:cNvSpPr txBox="1"/>
              <p:nvPr/>
            </p:nvSpPr>
            <p:spPr>
              <a:xfrm>
                <a:off x="5513238" y="896750"/>
                <a:ext cx="11923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petunjuk</a:t>
                </a:r>
                <a:r>
                  <a:rPr lang="en-US" sz="1400" b="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1400" b="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Allah </a:t>
                </a:r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Swt</a:t>
                </a:r>
                <a:r>
                  <a:rPr lang="en-US" sz="1400" b="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.</a:t>
                </a:r>
                <a:endParaRPr lang="en-ID" sz="1400" dirty="0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436622E-1B6C-82ED-46F5-24221D68B32D}"/>
                </a:ext>
              </a:extLst>
            </p:cNvPr>
            <p:cNvGrpSpPr/>
            <p:nvPr/>
          </p:nvGrpSpPr>
          <p:grpSpPr>
            <a:xfrm>
              <a:off x="4038600" y="63804"/>
              <a:ext cx="1066800" cy="1066800"/>
              <a:chOff x="4038600" y="57150"/>
              <a:chExt cx="1066800" cy="1066800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8D08608-6F51-EDED-98EC-73FAFC47A03A}"/>
                  </a:ext>
                </a:extLst>
              </p:cNvPr>
              <p:cNvSpPr/>
              <p:nvPr/>
            </p:nvSpPr>
            <p:spPr>
              <a:xfrm>
                <a:off x="4038600" y="57150"/>
                <a:ext cx="1066800" cy="1066800"/>
              </a:xfrm>
              <a:custGeom>
                <a:avLst/>
                <a:gdLst>
                  <a:gd name="connsiteX0" fmla="*/ 0 w 1007653"/>
                  <a:gd name="connsiteY0" fmla="*/ 503827 h 1007653"/>
                  <a:gd name="connsiteX1" fmla="*/ 503827 w 1007653"/>
                  <a:gd name="connsiteY1" fmla="*/ 0 h 1007653"/>
                  <a:gd name="connsiteX2" fmla="*/ 1007654 w 1007653"/>
                  <a:gd name="connsiteY2" fmla="*/ 503827 h 1007653"/>
                  <a:gd name="connsiteX3" fmla="*/ 503827 w 1007653"/>
                  <a:gd name="connsiteY3" fmla="*/ 1007654 h 1007653"/>
                  <a:gd name="connsiteX4" fmla="*/ 0 w 1007653"/>
                  <a:gd name="connsiteY4" fmla="*/ 503827 h 100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653" h="1007653">
                    <a:moveTo>
                      <a:pt x="0" y="503827"/>
                    </a:moveTo>
                    <a:cubicBezTo>
                      <a:pt x="0" y="225571"/>
                      <a:pt x="225571" y="0"/>
                      <a:pt x="503827" y="0"/>
                    </a:cubicBezTo>
                    <a:cubicBezTo>
                      <a:pt x="782083" y="0"/>
                      <a:pt x="1007654" y="225571"/>
                      <a:pt x="1007654" y="503827"/>
                    </a:cubicBezTo>
                    <a:cubicBezTo>
                      <a:pt x="1007654" y="782083"/>
                      <a:pt x="782083" y="1007654"/>
                      <a:pt x="503827" y="1007654"/>
                    </a:cubicBezTo>
                    <a:cubicBezTo>
                      <a:pt x="225571" y="1007654"/>
                      <a:pt x="0" y="782083"/>
                      <a:pt x="0" y="503827"/>
                    </a:cubicBezTo>
                    <a:close/>
                  </a:path>
                </a:pathLst>
              </a:custGeom>
              <a:noFill/>
              <a:ln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9157" tIns="169157" rIns="169157" bIns="169157" numCol="1" spcCol="1270" anchor="ctr" anchorCtr="0">
                <a:noAutofit/>
              </a:bodyPr>
              <a:lstStyle/>
              <a:p>
                <a:pPr marL="0" lvl="0" indent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500" b="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DC0E92A-7712-8398-C728-5DB9AD86B952}"/>
                  </a:ext>
                </a:extLst>
              </p:cNvPr>
              <p:cNvSpPr txBox="1"/>
              <p:nvPr/>
            </p:nvSpPr>
            <p:spPr>
              <a:xfrm>
                <a:off x="4038600" y="209550"/>
                <a:ext cx="10668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tempat</a:t>
                </a:r>
                <a:r>
                  <a:rPr lang="en-US" sz="1400" b="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baik</a:t>
                </a:r>
                <a:r>
                  <a:rPr lang="en-US" sz="1400" b="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di </a:t>
                </a:r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akhirat</a:t>
                </a:r>
                <a:endParaRPr lang="en-ID" sz="1400" dirty="0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D2E8B4C-A142-1A06-58C8-BF9BAE19EB9E}"/>
                </a:ext>
              </a:extLst>
            </p:cNvPr>
            <p:cNvGrpSpPr/>
            <p:nvPr/>
          </p:nvGrpSpPr>
          <p:grpSpPr>
            <a:xfrm>
              <a:off x="1828800" y="1787472"/>
              <a:ext cx="1296130" cy="1192362"/>
              <a:chOff x="1729762" y="1780818"/>
              <a:chExt cx="1296130" cy="1192362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12AB62B-4C46-3076-2612-383FC8BC3BA5}"/>
                  </a:ext>
                </a:extLst>
              </p:cNvPr>
              <p:cNvSpPr/>
              <p:nvPr/>
            </p:nvSpPr>
            <p:spPr>
              <a:xfrm>
                <a:off x="1773568" y="1780818"/>
                <a:ext cx="1192362" cy="1192362"/>
              </a:xfrm>
              <a:custGeom>
                <a:avLst/>
                <a:gdLst>
                  <a:gd name="connsiteX0" fmla="*/ 0 w 1007653"/>
                  <a:gd name="connsiteY0" fmla="*/ 503827 h 1007653"/>
                  <a:gd name="connsiteX1" fmla="*/ 503827 w 1007653"/>
                  <a:gd name="connsiteY1" fmla="*/ 0 h 1007653"/>
                  <a:gd name="connsiteX2" fmla="*/ 1007654 w 1007653"/>
                  <a:gd name="connsiteY2" fmla="*/ 503827 h 1007653"/>
                  <a:gd name="connsiteX3" fmla="*/ 503827 w 1007653"/>
                  <a:gd name="connsiteY3" fmla="*/ 1007654 h 1007653"/>
                  <a:gd name="connsiteX4" fmla="*/ 0 w 1007653"/>
                  <a:gd name="connsiteY4" fmla="*/ 503827 h 100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653" h="1007653">
                    <a:moveTo>
                      <a:pt x="0" y="503827"/>
                    </a:moveTo>
                    <a:cubicBezTo>
                      <a:pt x="0" y="225571"/>
                      <a:pt x="225571" y="0"/>
                      <a:pt x="503827" y="0"/>
                    </a:cubicBezTo>
                    <a:cubicBezTo>
                      <a:pt x="782083" y="0"/>
                      <a:pt x="1007654" y="225571"/>
                      <a:pt x="1007654" y="503827"/>
                    </a:cubicBezTo>
                    <a:cubicBezTo>
                      <a:pt x="1007654" y="782083"/>
                      <a:pt x="782083" y="1007654"/>
                      <a:pt x="503827" y="1007654"/>
                    </a:cubicBezTo>
                    <a:cubicBezTo>
                      <a:pt x="225571" y="1007654"/>
                      <a:pt x="0" y="782083"/>
                      <a:pt x="0" y="503827"/>
                    </a:cubicBezTo>
                    <a:close/>
                  </a:path>
                </a:pathLst>
              </a:custGeom>
              <a:noFill/>
              <a:ln>
                <a:solidFill>
                  <a:srgbClr val="005C4A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9157" tIns="169157" rIns="169157" bIns="169157" numCol="1" spcCol="1270" anchor="ctr" anchorCtr="0">
                <a:noAutofit/>
              </a:bodyPr>
              <a:lstStyle/>
              <a:p>
                <a:pPr marL="0" lvl="0" indent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1500" b="0" kern="12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C3C24D0-803B-5D4D-2CA0-77ADED087F75}"/>
                  </a:ext>
                </a:extLst>
              </p:cNvPr>
              <p:cNvSpPr txBox="1"/>
              <p:nvPr/>
            </p:nvSpPr>
            <p:spPr>
              <a:xfrm>
                <a:off x="1729762" y="1978852"/>
                <a:ext cx="129613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jalan</a:t>
                </a:r>
                <a:r>
                  <a:rPr lang="en-US" sz="1400" b="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keluar</a:t>
                </a:r>
                <a:r>
                  <a:rPr lang="en-US" sz="1400" b="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atas</a:t>
                </a:r>
                <a:r>
                  <a:rPr lang="en-US" sz="1400" b="0" kern="12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b="0" kern="12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permasalahan</a:t>
                </a:r>
                <a:endParaRPr lang="en-ID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2592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EC19F28D-177C-10EF-FCA5-DFB5DD07BB34}"/>
              </a:ext>
            </a:extLst>
          </p:cNvPr>
          <p:cNvSpPr txBox="1"/>
          <p:nvPr/>
        </p:nvSpPr>
        <p:spPr>
          <a:xfrm>
            <a:off x="1959429" y="2084116"/>
            <a:ext cx="5225144" cy="1477328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3000" b="1" dirty="0">
                <a:solidFill>
                  <a:srgbClr val="FB3803"/>
                </a:solidFill>
                <a:latin typeface="Candara" panose="020E0502030303020204" pitchFamily="34" charset="0"/>
              </a:rPr>
              <a:t>Kajian Q.S. Al-</a:t>
            </a:r>
            <a:r>
              <a:rPr lang="en-ID" sz="3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Mā’idah</a:t>
            </a:r>
            <a:r>
              <a:rPr lang="en-ID" sz="3000" b="1" dirty="0">
                <a:solidFill>
                  <a:srgbClr val="FB3803"/>
                </a:solidFill>
                <a:latin typeface="Candara" panose="020E0502030303020204" pitchFamily="34" charset="0"/>
              </a:rPr>
              <a:t>/5: 48 dan Hadis </a:t>
            </a:r>
            <a:r>
              <a:rPr lang="en-ID" sz="3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tentang</a:t>
            </a:r>
            <a:r>
              <a:rPr lang="en-ID" sz="30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ID" sz="3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Perintah</a:t>
            </a:r>
            <a:r>
              <a:rPr lang="en-ID" sz="30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ID" sz="3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Berkompetisi</a:t>
            </a:r>
            <a:r>
              <a:rPr lang="en-ID" sz="30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ID" sz="3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dalam</a:t>
            </a:r>
            <a:r>
              <a:rPr lang="en-ID" sz="3000" b="1" dirty="0">
                <a:solidFill>
                  <a:srgbClr val="FB3803"/>
                </a:solidFill>
                <a:latin typeface="Candara" panose="020E0502030303020204" pitchFamily="34" charset="0"/>
              </a:rPr>
              <a:t> </a:t>
            </a:r>
            <a:r>
              <a:rPr lang="en-ID" sz="3000" b="1" dirty="0" err="1">
                <a:solidFill>
                  <a:srgbClr val="FB3803"/>
                </a:solidFill>
                <a:latin typeface="Candara" panose="020E0502030303020204" pitchFamily="34" charset="0"/>
              </a:rPr>
              <a:t>Kebaikan</a:t>
            </a:r>
            <a:endParaRPr lang="en-ID" sz="3000" b="1" dirty="0">
              <a:solidFill>
                <a:srgbClr val="FB3803"/>
              </a:solidFill>
              <a:latin typeface="Candara" panose="020E0502030303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C7AF3A3-9D73-AAE0-D1F5-F9B96BC86884}"/>
              </a:ext>
            </a:extLst>
          </p:cNvPr>
          <p:cNvGrpSpPr/>
          <p:nvPr/>
        </p:nvGrpSpPr>
        <p:grpSpPr>
          <a:xfrm>
            <a:off x="1774866" y="812468"/>
            <a:ext cx="5768934" cy="3171956"/>
            <a:chOff x="2366488" y="1083291"/>
            <a:chExt cx="7691912" cy="4229274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853FA7F-0BE6-ACB7-0C0E-7BA1B9985C15}"/>
                </a:ext>
              </a:extLst>
            </p:cNvPr>
            <p:cNvGrpSpPr/>
            <p:nvPr/>
          </p:nvGrpSpPr>
          <p:grpSpPr>
            <a:xfrm>
              <a:off x="4455886" y="1248230"/>
              <a:ext cx="3280229" cy="1354217"/>
              <a:chOff x="3272968" y="799260"/>
              <a:chExt cx="3280229" cy="1354217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2E261905-FBE8-6C2C-DE1E-50645A0A1161}"/>
                  </a:ext>
                </a:extLst>
              </p:cNvPr>
              <p:cNvCxnSpPr/>
              <p:nvPr/>
            </p:nvCxnSpPr>
            <p:spPr>
              <a:xfrm>
                <a:off x="3272968" y="2061025"/>
                <a:ext cx="3280229" cy="0"/>
              </a:xfrm>
              <a:prstGeom prst="line">
                <a:avLst/>
              </a:prstGeom>
              <a:ln w="76200">
                <a:solidFill>
                  <a:srgbClr val="FB38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536FE510-1B53-5F81-D889-512773812632}"/>
                  </a:ext>
                </a:extLst>
              </p:cNvPr>
              <p:cNvSpPr txBox="1"/>
              <p:nvPr/>
            </p:nvSpPr>
            <p:spPr>
              <a:xfrm>
                <a:off x="3614053" y="799260"/>
                <a:ext cx="2598058" cy="1354217"/>
              </a:xfrm>
              <a:prstGeom prst="rect">
                <a:avLst/>
              </a:prstGeom>
              <a:noFill/>
              <a:ln w="762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6000" b="1" dirty="0">
                    <a:solidFill>
                      <a:srgbClr val="FB3803"/>
                    </a:solidFill>
                    <a:latin typeface="Candara" panose="020E0502030303020204" pitchFamily="34" charset="0"/>
                  </a:rPr>
                  <a:t>Bab 1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FF0EAC3-3F43-0D8B-C8B9-D7DB54A979FB}"/>
                </a:ext>
              </a:extLst>
            </p:cNvPr>
            <p:cNvGrpSpPr/>
            <p:nvPr/>
          </p:nvGrpSpPr>
          <p:grpSpPr>
            <a:xfrm>
              <a:off x="2366488" y="1083291"/>
              <a:ext cx="7691912" cy="4229274"/>
              <a:chOff x="2366488" y="1083291"/>
              <a:chExt cx="7691912" cy="4229274"/>
            </a:xfrm>
          </p:grpSpPr>
          <p:sp>
            <p:nvSpPr>
              <p:cNvPr id="32" name="Flowchart: Process 31">
                <a:extLst>
                  <a:ext uri="{FF2B5EF4-FFF2-40B4-BE49-F238E27FC236}">
                    <a16:creationId xmlns:a16="http://schemas.microsoft.com/office/drawing/2014/main" id="{D10A03EE-7CB6-65A7-B544-7903752C0658}"/>
                  </a:ext>
                </a:extLst>
              </p:cNvPr>
              <p:cNvSpPr/>
              <p:nvPr/>
            </p:nvSpPr>
            <p:spPr>
              <a:xfrm>
                <a:off x="2380343" y="1088908"/>
                <a:ext cx="7678057" cy="4223657"/>
              </a:xfrm>
              <a:prstGeom prst="flowChartProcess">
                <a:avLst/>
              </a:prstGeom>
              <a:noFill/>
              <a:ln w="38100">
                <a:solidFill>
                  <a:srgbClr val="FB38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ID" sz="1350"/>
              </a:p>
            </p:txBody>
          </p:sp>
          <p:sp>
            <p:nvSpPr>
              <p:cNvPr id="33" name="Half Frame 32">
                <a:extLst>
                  <a:ext uri="{FF2B5EF4-FFF2-40B4-BE49-F238E27FC236}">
                    <a16:creationId xmlns:a16="http://schemas.microsoft.com/office/drawing/2014/main" id="{FE05C89A-931B-3750-846B-5AC3F0C8A194}"/>
                  </a:ext>
                </a:extLst>
              </p:cNvPr>
              <p:cNvSpPr/>
              <p:nvPr/>
            </p:nvSpPr>
            <p:spPr>
              <a:xfrm>
                <a:off x="2366488" y="1083291"/>
                <a:ext cx="522515" cy="580572"/>
              </a:xfrm>
              <a:prstGeom prst="halfFrame">
                <a:avLst/>
              </a:prstGeom>
              <a:solidFill>
                <a:srgbClr val="FB3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ID" sz="13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Half Frame 33">
                <a:extLst>
                  <a:ext uri="{FF2B5EF4-FFF2-40B4-BE49-F238E27FC236}">
                    <a16:creationId xmlns:a16="http://schemas.microsoft.com/office/drawing/2014/main" id="{4C9DBE81-25EC-A10B-B980-FE0AB5604F3D}"/>
                  </a:ext>
                </a:extLst>
              </p:cNvPr>
              <p:cNvSpPr/>
              <p:nvPr/>
            </p:nvSpPr>
            <p:spPr>
              <a:xfrm rot="10800000">
                <a:off x="9535885" y="4731992"/>
                <a:ext cx="522515" cy="580572"/>
              </a:xfrm>
              <a:prstGeom prst="halfFrame">
                <a:avLst/>
              </a:prstGeom>
              <a:solidFill>
                <a:srgbClr val="FB3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ID" sz="135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9B60FFF7-115F-9AB4-2816-B1FFABCE947E}"/>
              </a:ext>
            </a:extLst>
          </p:cNvPr>
          <p:cNvSpPr/>
          <p:nvPr/>
        </p:nvSpPr>
        <p:spPr>
          <a:xfrm>
            <a:off x="7696200" y="-24064"/>
            <a:ext cx="1752600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bg1"/>
                </a:solidFill>
                <a:latin typeface="Candara" panose="020E0502030303020204" pitchFamily="34" charset="0"/>
              </a:rPr>
              <a:t>sumber</a:t>
            </a:r>
            <a:r>
              <a:rPr lang="en-US" sz="1000" dirty="0">
                <a:solidFill>
                  <a:schemeClr val="bg1"/>
                </a:solidFill>
                <a:latin typeface="Candara" panose="020E0502030303020204" pitchFamily="34" charset="0"/>
              </a:rPr>
              <a:t>: pixabay.com</a:t>
            </a:r>
            <a:endParaRPr lang="en-ID" sz="10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192036" y="-582800"/>
            <a:ext cx="9370412" cy="2828457"/>
            <a:chOff x="-76200" y="-732068"/>
            <a:chExt cx="9370412" cy="2828457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6200" y="-732068"/>
              <a:ext cx="9370412" cy="2828457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6219858-20F1-ECF3-D4AC-13D55FC6E2C8}"/>
                </a:ext>
              </a:extLst>
            </p:cNvPr>
            <p:cNvSpPr txBox="1"/>
            <p:nvPr/>
          </p:nvSpPr>
          <p:spPr>
            <a:xfrm>
              <a:off x="1317172" y="341352"/>
              <a:ext cx="6531428" cy="553998"/>
            </a:xfrm>
            <a:prstGeom prst="rect">
              <a:avLst/>
            </a:prstGeom>
            <a:noFill/>
            <a:ln w="76200" cmpd="dbl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Apa</a:t>
              </a:r>
              <a:r>
                <a:rPr lang="en-US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itu</a:t>
              </a:r>
              <a:r>
                <a:rPr lang="en-US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berkompetisi</a:t>
              </a:r>
              <a:r>
                <a:rPr lang="en-US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dalam</a:t>
              </a:r>
              <a:r>
                <a:rPr lang="en-US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 </a:t>
              </a:r>
              <a:r>
                <a:rPr lang="en-US" sz="3000" b="1" dirty="0" err="1">
                  <a:solidFill>
                    <a:srgbClr val="FB3803"/>
                  </a:solidFill>
                  <a:latin typeface="Candara" panose="020E0502030303020204" pitchFamily="34" charset="0"/>
                </a:rPr>
                <a:t>kebaikan</a:t>
              </a:r>
              <a:r>
                <a:rPr lang="en-US" sz="3000" b="1" dirty="0">
                  <a:solidFill>
                    <a:srgbClr val="FB3803"/>
                  </a:solidFill>
                  <a:latin typeface="Candara" panose="020E0502030303020204" pitchFamily="34" charset="0"/>
                </a:rPr>
                <a:t>?</a:t>
              </a:r>
              <a:endParaRPr lang="en-ID" sz="3000" b="1" dirty="0">
                <a:solidFill>
                  <a:srgbClr val="FB3803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E6C125A-95EE-ED43-E780-DA7916297011}"/>
              </a:ext>
            </a:extLst>
          </p:cNvPr>
          <p:cNvGrpSpPr/>
          <p:nvPr/>
        </p:nvGrpSpPr>
        <p:grpSpPr>
          <a:xfrm>
            <a:off x="417627" y="2027547"/>
            <a:ext cx="2335055" cy="2284524"/>
            <a:chOff x="417627" y="2027547"/>
            <a:chExt cx="2335055" cy="2284524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EC45DF8-82D6-A211-300E-5A7249F409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627" y="2027547"/>
              <a:ext cx="2335055" cy="2284524"/>
            </a:xfrm>
            <a:prstGeom prst="ellipse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90BB116-11EC-141E-66A2-A5EB30B02B1C}"/>
                </a:ext>
              </a:extLst>
            </p:cNvPr>
            <p:cNvSpPr/>
            <p:nvPr/>
          </p:nvSpPr>
          <p:spPr>
            <a:xfrm>
              <a:off x="762000" y="3867150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1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pixabay.com</a:t>
              </a:r>
              <a:endParaRPr lang="en-ID" sz="11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9A0AF54-CF0B-1BA7-428F-00C7E1B999B4}"/>
              </a:ext>
            </a:extLst>
          </p:cNvPr>
          <p:cNvGrpSpPr/>
          <p:nvPr/>
        </p:nvGrpSpPr>
        <p:grpSpPr>
          <a:xfrm>
            <a:off x="3034795" y="1123950"/>
            <a:ext cx="3516086" cy="3524478"/>
            <a:chOff x="3034795" y="1123950"/>
            <a:chExt cx="3516086" cy="3524478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F5006219-912B-952A-0D0D-E9EF981CA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4795" y="1123950"/>
              <a:ext cx="3516086" cy="3524478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FC0371-5E9D-136B-D94A-258FC7A1D19A}"/>
                </a:ext>
              </a:extLst>
            </p:cNvPr>
            <p:cNvSpPr/>
            <p:nvPr/>
          </p:nvSpPr>
          <p:spPr>
            <a:xfrm>
              <a:off x="3965523" y="4114328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err="1">
                  <a:solidFill>
                    <a:schemeClr val="bg1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100" dirty="0">
                  <a:solidFill>
                    <a:schemeClr val="bg1"/>
                  </a:solidFill>
                  <a:latin typeface="Candara" panose="020E0502030303020204" pitchFamily="34" charset="0"/>
                </a:rPr>
                <a:t>: freepik.com</a:t>
              </a:r>
              <a:endParaRPr lang="en-ID" sz="1100" dirty="0">
                <a:solidFill>
                  <a:schemeClr val="bg1"/>
                </a:solidFill>
                <a:latin typeface="Candara" panose="020E0502030303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659695D-970B-84A4-CF22-FAD5332A0DB7}"/>
              </a:ext>
            </a:extLst>
          </p:cNvPr>
          <p:cNvGrpSpPr/>
          <p:nvPr/>
        </p:nvGrpSpPr>
        <p:grpSpPr>
          <a:xfrm>
            <a:off x="6831837" y="2105914"/>
            <a:ext cx="2160814" cy="2160814"/>
            <a:chOff x="6831837" y="2105914"/>
            <a:chExt cx="2160814" cy="2160814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3263BF5-E76E-912F-8B0C-2A064D5970AD}"/>
                </a:ext>
              </a:extLst>
            </p:cNvPr>
            <p:cNvSpPr/>
            <p:nvPr/>
          </p:nvSpPr>
          <p:spPr>
            <a:xfrm>
              <a:off x="6831837" y="2105914"/>
              <a:ext cx="2160814" cy="2160814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C99FC32-2265-458F-439D-FCFC967B5352}"/>
                </a:ext>
              </a:extLst>
            </p:cNvPr>
            <p:cNvSpPr/>
            <p:nvPr/>
          </p:nvSpPr>
          <p:spPr>
            <a:xfrm>
              <a:off x="7021285" y="3714750"/>
              <a:ext cx="1654629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sumber</a:t>
              </a:r>
              <a:r>
                <a:rPr lang="en-US" sz="1100" dirty="0">
                  <a:solidFill>
                    <a:srgbClr val="005C4A"/>
                  </a:solidFill>
                  <a:latin typeface="Candara" panose="020E0502030303020204" pitchFamily="34" charset="0"/>
                </a:rPr>
                <a:t>: freepik.com</a:t>
              </a:r>
              <a:endParaRPr lang="en-ID" sz="1100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8390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7F888E1-11DC-72E7-5DBC-7A5A96F2875F}"/>
              </a:ext>
            </a:extLst>
          </p:cNvPr>
          <p:cNvGrpSpPr/>
          <p:nvPr/>
        </p:nvGrpSpPr>
        <p:grpSpPr>
          <a:xfrm>
            <a:off x="849089" y="870848"/>
            <a:ext cx="7304308" cy="3774627"/>
            <a:chOff x="1132118" y="1161132"/>
            <a:chExt cx="9739077" cy="503283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A63AB7C-F4FB-8685-A62B-EF9A8DFD6172}"/>
                </a:ext>
              </a:extLst>
            </p:cNvPr>
            <p:cNvCxnSpPr>
              <a:cxnSpLocks/>
            </p:cNvCxnSpPr>
            <p:nvPr/>
          </p:nvCxnSpPr>
          <p:spPr>
            <a:xfrm>
              <a:off x="7605488" y="2862936"/>
              <a:ext cx="667656" cy="0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9B2A6AD-0D92-72EC-AA49-4ABC472C2709}"/>
                </a:ext>
              </a:extLst>
            </p:cNvPr>
            <p:cNvCxnSpPr>
              <a:cxnSpLocks/>
            </p:cNvCxnSpPr>
            <p:nvPr/>
          </p:nvCxnSpPr>
          <p:spPr>
            <a:xfrm>
              <a:off x="3744686" y="2859307"/>
              <a:ext cx="645883" cy="0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8273634-F119-6B77-568E-422616FC62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4452250"/>
              <a:ext cx="0" cy="381005"/>
            </a:xfrm>
            <a:prstGeom prst="line">
              <a:avLst/>
            </a:prstGeom>
            <a:ln w="12700">
              <a:solidFill>
                <a:srgbClr val="005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>
              <a:hlinkClick r:id="rId4" action="ppaction://hlinksldjump"/>
              <a:extLst>
                <a:ext uri="{FF2B5EF4-FFF2-40B4-BE49-F238E27FC236}">
                  <a16:creationId xmlns:a16="http://schemas.microsoft.com/office/drawing/2014/main" id="{E2A0E636-C029-5011-45ED-2B46A1CF9050}"/>
                </a:ext>
              </a:extLst>
            </p:cNvPr>
            <p:cNvSpPr/>
            <p:nvPr/>
          </p:nvSpPr>
          <p:spPr>
            <a:xfrm>
              <a:off x="4397826" y="1161132"/>
              <a:ext cx="3396347" cy="3396347"/>
            </a:xfrm>
            <a:prstGeom prst="ellipse">
              <a:avLst/>
            </a:prstGeom>
            <a:solidFill>
              <a:schemeClr val="bg1"/>
            </a:solidFill>
            <a:ln w="101600" cmpd="thickThin">
              <a:solidFill>
                <a:srgbClr val="005C4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sp>
          <p:nvSpPr>
            <p:cNvPr id="17" name="Rectangle: Rounded Corners 16">
              <a:hlinkClick r:id="rId5" action="ppaction://hlinksldjump"/>
              <a:extLst>
                <a:ext uri="{FF2B5EF4-FFF2-40B4-BE49-F238E27FC236}">
                  <a16:creationId xmlns:a16="http://schemas.microsoft.com/office/drawing/2014/main" id="{5C79F25D-6C25-FD22-5748-131D25BDF140}"/>
                </a:ext>
              </a:extLst>
            </p:cNvPr>
            <p:cNvSpPr/>
            <p:nvPr/>
          </p:nvSpPr>
          <p:spPr>
            <a:xfrm>
              <a:off x="8258627" y="2046500"/>
              <a:ext cx="2612568" cy="162561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Hadis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Perintah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Berkompetisi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endParaRPr lang="en-ID" sz="1500" dirty="0"/>
            </a:p>
          </p:txBody>
        </p:sp>
        <p:sp>
          <p:nvSpPr>
            <p:cNvPr id="18" name="Rectangle: Rounded Corners 17">
              <a:hlinkClick r:id="rId6" action="ppaction://hlinksldjump"/>
              <a:extLst>
                <a:ext uri="{FF2B5EF4-FFF2-40B4-BE49-F238E27FC236}">
                  <a16:creationId xmlns:a16="http://schemas.microsoft.com/office/drawing/2014/main" id="{E3585161-523A-DC46-2760-0DDDAB61E51C}"/>
                </a:ext>
              </a:extLst>
            </p:cNvPr>
            <p:cNvSpPr/>
            <p:nvPr/>
          </p:nvSpPr>
          <p:spPr>
            <a:xfrm>
              <a:off x="1132118" y="2046499"/>
              <a:ext cx="2612568" cy="162561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Q.S. Al-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Mā’idah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/5: 48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Perintah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Berkompetisi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endParaRPr lang="en-ID" sz="1500" dirty="0"/>
            </a:p>
          </p:txBody>
        </p:sp>
        <p:sp>
          <p:nvSpPr>
            <p:cNvPr id="19" name="Rectangle: Rounded Corners 18">
              <a:hlinkClick r:id="rId7" action="ppaction://hlinksldjump"/>
              <a:extLst>
                <a:ext uri="{FF2B5EF4-FFF2-40B4-BE49-F238E27FC236}">
                  <a16:creationId xmlns:a16="http://schemas.microsoft.com/office/drawing/2014/main" id="{EAEC0560-B037-C232-7E79-3092359F12AF}"/>
                </a:ext>
              </a:extLst>
            </p:cNvPr>
            <p:cNvSpPr/>
            <p:nvPr/>
          </p:nvSpPr>
          <p:spPr>
            <a:xfrm>
              <a:off x="4709884" y="4833255"/>
              <a:ext cx="2830286" cy="136071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5C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Manfaat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Membiasakan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Diri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Berkompetisi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ID" sz="1500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sz="1500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endParaRPr lang="en-ID" sz="1500" dirty="0"/>
            </a:p>
          </p:txBody>
        </p:sp>
        <p:sp>
          <p:nvSpPr>
            <p:cNvPr id="26" name="TextBox 25">
              <a:hlinkClick r:id="rId4" action="ppaction://hlinksldjump"/>
              <a:extLst>
                <a:ext uri="{FF2B5EF4-FFF2-40B4-BE49-F238E27FC236}">
                  <a16:creationId xmlns:a16="http://schemas.microsoft.com/office/drawing/2014/main" id="{8DEA81F4-08AF-EF92-029D-251596B6BED9}"/>
                </a:ext>
              </a:extLst>
            </p:cNvPr>
            <p:cNvSpPr txBox="1"/>
            <p:nvPr/>
          </p:nvSpPr>
          <p:spPr>
            <a:xfrm>
              <a:off x="4542969" y="1830481"/>
              <a:ext cx="3178631" cy="1969771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Kajian</a:t>
              </a:r>
            </a:p>
            <a:p>
              <a:pPr algn="ctr"/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Q.S. Al-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Mā’idah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/5: 48 dan Hadis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tentang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Perintah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Berkompetisi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dalam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Kebaikan</a:t>
              </a:r>
              <a:endParaRPr lang="en-ID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9F8AF9B-26C8-85F2-C697-38696E492280}"/>
              </a:ext>
            </a:extLst>
          </p:cNvPr>
          <p:cNvSpPr txBox="1"/>
          <p:nvPr/>
        </p:nvSpPr>
        <p:spPr>
          <a:xfrm>
            <a:off x="3107419" y="152046"/>
            <a:ext cx="268378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005C4A"/>
                </a:solidFill>
                <a:latin typeface="Candara" panose="020E0502030303020204" pitchFamily="34" charset="0"/>
              </a:rPr>
              <a:t>Peta </a:t>
            </a:r>
            <a:r>
              <a:rPr lang="en-US" sz="36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Konsep</a:t>
            </a:r>
            <a:endParaRPr lang="en-ID" sz="3600" b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138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92446220"/>
              </p:ext>
            </p:extLst>
          </p:nvPr>
        </p:nvGraphicFramePr>
        <p:xfrm>
          <a:off x="685800" y="361950"/>
          <a:ext cx="7010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000" r="7000"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971550"/>
            <a:ext cx="7848600" cy="2895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A" sz="3100" dirty="0">
                <a:latin typeface="Adobe Naskh Medium" panose="01010101010101010101" pitchFamily="50" charset="-78"/>
                <a:ea typeface="Calibri" panose="020F0502020204030204" pitchFamily="34" charset="0"/>
                <a:cs typeface="Adobe Naskh Medium" panose="01010101010101010101" pitchFamily="50" charset="-78"/>
              </a:rPr>
              <a:t>وَاَنْزَلْنَآ اِلَيْكَ الْكِتٰبَ بِالْحَقِّ مُصَدِّقًا لِّمَا بَيْنَ يَدَيْهِ مِنَ الْكِتٰبِ وَمُهَيْمِنًا عَلَيْهِ فَاحْكُمْ بَيْنَهُمْ بِمَآ اَنْزَلَ اللّٰهُ وَلَا تَتَّبِعْ اَهْوَاۤءَهُمْ عَمَّا جَاۤءَكَ مِنَ الْحَقِّۗ لِكُلٍّ جَعَلْنَا مِنْكُمْ شِرْعَةً وَّمِنْهَاجًا ۗ وَلَوْ شَاۤءَ اللّٰهُ لَجَعَلَكُمْ اُمَّةً وَّاحِدَةً وَّلٰكِنْ لِّيَبْلُوَكُمْ فِيْ مَآ اٰتٰىكُمْ فَاسْتَبِقُوا الْخَيْرٰتِۗ اِلَى اللّٰهِ مَرْجِعُكُمْ جَمِيْعًا فَيُنَبِّئُكُمْ بِمَا كُنْتُمْ فِيْهِ تَخْتَلِفُوْنَۙ</a:t>
            </a:r>
            <a:endParaRPr lang="en-ID" sz="3100" dirty="0"/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2826261" y="438150"/>
            <a:ext cx="3491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Q.S. Al-</a:t>
            </a:r>
            <a:r>
              <a:rPr lang="en-ID" sz="2800" b="1" u="sng" dirty="0" err="1">
                <a:solidFill>
                  <a:srgbClr val="005C4A"/>
                </a:solidFill>
                <a:latin typeface="Candara" panose="020E0502030303020204" pitchFamily="34" charset="0"/>
              </a:rPr>
              <a:t>Mā’idah</a:t>
            </a:r>
            <a:r>
              <a:rPr lang="en-ID" sz="2800" b="1" u="sng" dirty="0">
                <a:solidFill>
                  <a:srgbClr val="005C4A"/>
                </a:solidFill>
                <a:latin typeface="Candara" panose="020E0502030303020204" pitchFamily="34" charset="0"/>
              </a:rPr>
              <a:t>/5: 48</a:t>
            </a:r>
            <a:endParaRPr lang="en-ID" sz="2800" u="sng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953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r="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413629"/>
            <a:ext cx="7772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Kami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telah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menurunkan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kitab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suci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(Al-Qur’an)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kepadamu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(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Nabi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Muhammad)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dengan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(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membawa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)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kebenaran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sebagai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pembenar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kitab-kitab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yang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diturunkan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sebelumnya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sebagai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penjaganya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(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acuan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kebenaran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terhadapnya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).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Maka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,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putuskanlah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(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perkara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)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mereka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menurut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aturan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yang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diturunkan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Allah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janganlah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engkau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mengikuti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hawa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nafsu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mereka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dengan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(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meninggalkan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)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kebenaran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yang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telah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datang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kepadamu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.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Untuk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setiap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umat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di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antara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kamu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Kami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berikan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aturan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jalan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yang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terang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.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Seandainya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Allah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menghendaki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,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niscaya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Dia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menjadikanmu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satu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umat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(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saja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). Akan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tetapi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, Allah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hendak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mengujimu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tentang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karunia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yang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telah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Dia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anugerahkan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kepadamu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.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Maka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,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berlomba-lombalah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dalam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berbuat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kebaikan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.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Hanya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kepada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Allah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kamu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semua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kembali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,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lalu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Dia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memberitahukan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kepadamu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apa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yang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selama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ini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kamu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 </a:t>
            </a:r>
            <a:r>
              <a:rPr lang="en-ID" i="1" dirty="0" err="1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perselisihkan</a:t>
            </a:r>
            <a:r>
              <a:rPr lang="en-ID" i="1" dirty="0">
                <a:solidFill>
                  <a:srgbClr val="005C4A"/>
                </a:solidFill>
                <a:latin typeface="Candara" panose="020E0502030303020204" pitchFamily="34" charset="0"/>
                <a:ea typeface="Calibri" panose="020F0502020204030204" pitchFamily="34" charset="0"/>
                <a:cs typeface="Brill"/>
              </a:rPr>
              <a:t>.</a:t>
            </a:r>
            <a:endParaRPr lang="en-ID" i="1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85750"/>
            <a:ext cx="3581400" cy="1026589"/>
          </a:xfrm>
          <a:prstGeom prst="rect">
            <a:avLst/>
          </a:prstGeom>
        </p:spPr>
      </p:pic>
      <p:sp>
        <p:nvSpPr>
          <p:cNvPr id="11" name="Rectangle 10">
            <a:hlinkClick r:id="rId4" action="ppaction://hlinksldjump"/>
          </p:cNvPr>
          <p:cNvSpPr/>
          <p:nvPr/>
        </p:nvSpPr>
        <p:spPr>
          <a:xfrm>
            <a:off x="2433630" y="40159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Terjemah</a:t>
            </a:r>
            <a:endParaRPr lang="en-US" sz="2400" b="1" dirty="0">
              <a:solidFill>
                <a:srgbClr val="005C4A"/>
              </a:solidFill>
              <a:latin typeface="Candara" panose="020E0502030303020204" pitchFamily="34" charset="0"/>
            </a:endParaRPr>
          </a:p>
          <a:p>
            <a:pPr algn="ctr"/>
            <a:r>
              <a:rPr lang="en-ID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Q.S. Al-</a:t>
            </a:r>
            <a:r>
              <a:rPr lang="en-ID" sz="2400" b="1" dirty="0" err="1">
                <a:solidFill>
                  <a:srgbClr val="005C4A"/>
                </a:solidFill>
                <a:latin typeface="Candara" panose="020E0502030303020204" pitchFamily="34" charset="0"/>
              </a:rPr>
              <a:t>Mā’idah</a:t>
            </a:r>
            <a:r>
              <a:rPr lang="en-ID" sz="2400" b="1" dirty="0">
                <a:solidFill>
                  <a:srgbClr val="005C4A"/>
                </a:solidFill>
                <a:latin typeface="Candara" panose="020E0502030303020204" pitchFamily="34" charset="0"/>
              </a:rPr>
              <a:t>/5: 48</a:t>
            </a:r>
            <a:endParaRPr lang="en-ID" sz="2400" dirty="0">
              <a:solidFill>
                <a:srgbClr val="005C4A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190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147120" y="243090"/>
            <a:ext cx="2425276" cy="1183509"/>
            <a:chOff x="147120" y="243090"/>
            <a:chExt cx="2425276" cy="118350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0"/>
              <a:ext cx="2422799" cy="1183509"/>
            </a:xfrm>
            <a:prstGeom prst="rect">
              <a:avLst/>
            </a:prstGeom>
          </p:spPr>
        </p:pic>
        <p:sp>
          <p:nvSpPr>
            <p:cNvPr id="6" name="Rectangle 5">
              <a:hlinkClick r:id="rId5" action="ppaction://hlinksldjump"/>
            </p:cNvPr>
            <p:cNvSpPr/>
            <p:nvPr/>
          </p:nvSpPr>
          <p:spPr>
            <a:xfrm>
              <a:off x="147120" y="351922"/>
              <a:ext cx="2231899" cy="1034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Hukum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Tajwid</a:t>
              </a:r>
              <a:endParaRPr lang="en-ID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Q.S. Al-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Mā’idah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/5: 48</a:t>
              </a:r>
            </a:p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(1)</a:t>
              </a:r>
              <a:endParaRPr lang="en-ID" dirty="0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2C203EC-F1C3-6C8B-127D-90BA15261FA1}"/>
              </a:ext>
            </a:extLst>
          </p:cNvPr>
          <p:cNvGrpSpPr/>
          <p:nvPr/>
        </p:nvGrpSpPr>
        <p:grpSpPr>
          <a:xfrm>
            <a:off x="3680315" y="378680"/>
            <a:ext cx="4106502" cy="4106502"/>
            <a:chOff x="3124199" y="866078"/>
            <a:chExt cx="5943600" cy="5943600"/>
          </a:xfrm>
        </p:grpSpPr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64EAEE39-6CEE-E907-4787-C617C89BD9C4}"/>
                </a:ext>
              </a:extLst>
            </p:cNvPr>
            <p:cNvSpPr/>
            <p:nvPr/>
          </p:nvSpPr>
          <p:spPr>
            <a:xfrm>
              <a:off x="3124199" y="866078"/>
              <a:ext cx="5943600" cy="59436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F5361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88765E68-1FFF-459E-45B9-7E235D68BD91}"/>
                </a:ext>
              </a:extLst>
            </p:cNvPr>
            <p:cNvSpPr txBox="1"/>
            <p:nvPr/>
          </p:nvSpPr>
          <p:spPr>
            <a:xfrm>
              <a:off x="3795848" y="1997229"/>
              <a:ext cx="4616290" cy="369735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وَا</a:t>
              </a:r>
              <a:r>
                <a:rPr lang="ar-SA" sz="3200" dirty="0">
                  <a:solidFill>
                    <a:srgbClr val="FF00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َنْزَ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لْ</a:t>
              </a:r>
              <a:r>
                <a:rPr lang="ar-SA" sz="3200" dirty="0">
                  <a:solidFill>
                    <a:srgbClr val="00B05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نَآ ا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ِلَيْ</a:t>
              </a:r>
              <a:r>
                <a:rPr lang="ar-SA" sz="3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كَ الْك</a:t>
              </a:r>
              <a:r>
                <a:rPr lang="ar-SA" sz="3200" dirty="0">
                  <a:solidFill>
                    <a:srgbClr val="01BC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ِتٰ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بَ </a:t>
              </a:r>
              <a:r>
                <a:rPr lang="ar-SA" sz="3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بِالْ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حَقِّ مُصَدِّ</a:t>
              </a:r>
              <a:r>
                <a:rPr lang="ar-SA" sz="3200" dirty="0">
                  <a:solidFill>
                    <a:srgbClr val="6600C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قًا ل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ِّ</a:t>
              </a:r>
              <a:r>
                <a:rPr lang="ar-SA" sz="3200" dirty="0">
                  <a:solidFill>
                    <a:srgbClr val="00B0F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مَا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 بَيْنَ يَدَيْهِ </a:t>
              </a:r>
              <a:r>
                <a:rPr lang="ar-SA" sz="3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مِنَ الْكِ</a:t>
              </a:r>
              <a:r>
                <a:rPr lang="ar-SA" sz="3200" dirty="0">
                  <a:solidFill>
                    <a:srgbClr val="00B0F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تٰ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بِ وَمُهَيْمِ</a:t>
              </a:r>
              <a:r>
                <a:rPr lang="ar-SA" sz="3200" dirty="0">
                  <a:solidFill>
                    <a:srgbClr val="E010C2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نًا ع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َلَيْهِ </a:t>
              </a:r>
              <a:r>
                <a:rPr lang="ar-SA" sz="3200" dirty="0">
                  <a:solidFill>
                    <a:srgbClr val="FF66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فَاحْكُمْ بَ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يْنَه</a:t>
              </a:r>
              <a:r>
                <a:rPr lang="ar-SA" sz="3200" dirty="0">
                  <a:solidFill>
                    <a:srgbClr val="FF66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ُمْ ب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ِم</a:t>
              </a:r>
              <a:r>
                <a:rPr lang="ar-SA" sz="3200" dirty="0">
                  <a:solidFill>
                    <a:srgbClr val="00C8A2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َآ ا</a:t>
              </a:r>
              <a:r>
                <a:rPr lang="ar-SA" sz="3200" dirty="0">
                  <a:solidFill>
                    <a:srgbClr val="FF00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َنْ</a:t>
              </a:r>
              <a:r>
                <a:rPr lang="ar-SA" sz="3200" dirty="0">
                  <a:solidFill>
                    <a:srgbClr val="E7E2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زَلَ الل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ّٰهُ وَ</a:t>
              </a:r>
              <a:r>
                <a:rPr lang="ar-SA" sz="3200" dirty="0">
                  <a:solidFill>
                    <a:srgbClr val="01BC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لَ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ا تَتَّبِعْ اَهْ</a:t>
              </a:r>
              <a:r>
                <a:rPr lang="ar-SA" sz="3200" dirty="0">
                  <a:solidFill>
                    <a:srgbClr val="00FF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وَاۤءَ</a:t>
              </a:r>
              <a:r>
                <a:rPr lang="ar-SA" sz="3200" dirty="0">
                  <a:solidFill>
                    <a:srgbClr val="F2955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هُمْ ع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َمَّ</a:t>
              </a:r>
              <a:r>
                <a:rPr lang="ar-SA" sz="3200" dirty="0">
                  <a:solidFill>
                    <a:srgbClr val="00B0F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ا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 </a:t>
              </a:r>
              <a:r>
                <a:rPr lang="ar-SA" sz="3200" dirty="0">
                  <a:solidFill>
                    <a:srgbClr val="00FF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جَاۤء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َكَ مِ</a:t>
              </a:r>
              <a:r>
                <a:rPr lang="ar-SA" sz="3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نَ ال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ْحَقِّۗ</a:t>
              </a:r>
              <a:endParaRPr lang="en-ID" sz="3200" dirty="0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5364A6C-C70B-1432-09A9-AD3AA68472F7}"/>
              </a:ext>
            </a:extLst>
          </p:cNvPr>
          <p:cNvGrpSpPr/>
          <p:nvPr/>
        </p:nvGrpSpPr>
        <p:grpSpPr>
          <a:xfrm>
            <a:off x="3200400" y="44849"/>
            <a:ext cx="5257800" cy="4736701"/>
            <a:chOff x="4420431" y="1188970"/>
            <a:chExt cx="5257800" cy="4736701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45778CED-E374-8850-06E1-58B73DC504FC}"/>
                </a:ext>
              </a:extLst>
            </p:cNvPr>
            <p:cNvGrpSpPr/>
            <p:nvPr/>
          </p:nvGrpSpPr>
          <p:grpSpPr>
            <a:xfrm>
              <a:off x="7760972" y="1408725"/>
              <a:ext cx="871076" cy="871076"/>
              <a:chOff x="7940387" y="522517"/>
              <a:chExt cx="1260763" cy="1260763"/>
            </a:xfrm>
          </p:grpSpPr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664366EE-C834-5385-D22A-C4EBD371AD8B}"/>
                  </a:ext>
                </a:extLst>
              </p:cNvPr>
              <p:cNvSpPr/>
              <p:nvPr/>
            </p:nvSpPr>
            <p:spPr>
              <a:xfrm>
                <a:off x="7940387" y="522517"/>
                <a:ext cx="1260763" cy="126076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0AD0E4B3-076B-F474-FECF-C19B3E1A319E}"/>
                  </a:ext>
                </a:extLst>
              </p:cNvPr>
              <p:cNvSpPr txBox="1"/>
              <p:nvPr/>
            </p:nvSpPr>
            <p:spPr>
              <a:xfrm>
                <a:off x="8128000" y="972456"/>
                <a:ext cx="915554" cy="4454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ikhfa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’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C265BDCE-43F1-0AD5-1783-84BB994DA9A6}"/>
                </a:ext>
              </a:extLst>
            </p:cNvPr>
            <p:cNvGrpSpPr/>
            <p:nvPr/>
          </p:nvGrpSpPr>
          <p:grpSpPr>
            <a:xfrm>
              <a:off x="8586210" y="2446771"/>
              <a:ext cx="939621" cy="871076"/>
              <a:chOff x="8633979" y="2349341"/>
              <a:chExt cx="1359972" cy="1260763"/>
            </a:xfrm>
          </p:grpSpPr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85AB57FE-E341-E327-2DCC-A8C105CF31DD}"/>
                  </a:ext>
                </a:extLst>
              </p:cNvPr>
              <p:cNvSpPr/>
              <p:nvPr/>
            </p:nvSpPr>
            <p:spPr>
              <a:xfrm>
                <a:off x="8679425" y="2349341"/>
                <a:ext cx="1260764" cy="1260763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 dirty="0">
                  <a:solidFill>
                    <a:schemeClr val="accent6">
                      <a:lumMod val="50000"/>
                    </a:schemeClr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F0F51432-A80B-959F-04AF-97011B049D75}"/>
                  </a:ext>
                </a:extLst>
              </p:cNvPr>
              <p:cNvSpPr txBox="1"/>
              <p:nvPr/>
            </p:nvSpPr>
            <p:spPr>
              <a:xfrm>
                <a:off x="8633979" y="2630902"/>
                <a:ext cx="1359972" cy="75728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mad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jaiz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munfasil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570D709-BC11-E039-F94B-40FF76E9571B}"/>
                </a:ext>
              </a:extLst>
            </p:cNvPr>
            <p:cNvGrpSpPr/>
            <p:nvPr/>
          </p:nvGrpSpPr>
          <p:grpSpPr>
            <a:xfrm>
              <a:off x="8553844" y="3741956"/>
              <a:ext cx="1124387" cy="871075"/>
              <a:chOff x="8431186" y="4096063"/>
              <a:chExt cx="1627395" cy="1260763"/>
            </a:xfrm>
          </p:grpSpPr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4E67CC5A-39D5-F9FB-5CE1-357F0A81EC0E}"/>
                  </a:ext>
                </a:extLst>
              </p:cNvPr>
              <p:cNvSpPr/>
              <p:nvPr/>
            </p:nvSpPr>
            <p:spPr>
              <a:xfrm>
                <a:off x="8593722" y="4096063"/>
                <a:ext cx="1260762" cy="126076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57EA3600-AD89-BDD6-CC5B-0E3F4A2C82EB}"/>
                  </a:ext>
                </a:extLst>
              </p:cNvPr>
              <p:cNvSpPr txBox="1"/>
              <p:nvPr/>
            </p:nvSpPr>
            <p:spPr>
              <a:xfrm>
                <a:off x="8431186" y="4329158"/>
                <a:ext cx="1627395" cy="75729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alif lam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qamariyah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5E8BAE73-8797-29D3-010F-5E9C69C681EC}"/>
                </a:ext>
              </a:extLst>
            </p:cNvPr>
            <p:cNvGrpSpPr/>
            <p:nvPr/>
          </p:nvGrpSpPr>
          <p:grpSpPr>
            <a:xfrm>
              <a:off x="7968955" y="4762650"/>
              <a:ext cx="871076" cy="871076"/>
              <a:chOff x="7508362" y="5371667"/>
              <a:chExt cx="1260763" cy="1260763"/>
            </a:xfrm>
          </p:grpSpPr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id="{B8910A17-52D9-30D2-B367-7F7E0D548644}"/>
                  </a:ext>
                </a:extLst>
              </p:cNvPr>
              <p:cNvSpPr/>
              <p:nvPr/>
            </p:nvSpPr>
            <p:spPr>
              <a:xfrm>
                <a:off x="7508362" y="5371667"/>
                <a:ext cx="1260763" cy="1260763"/>
              </a:xfrm>
              <a:prstGeom prst="ellipse">
                <a:avLst/>
              </a:prstGeom>
              <a:solidFill>
                <a:srgbClr val="01BC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>
                  <a:latin typeface="Candara" panose="020E0502030303020204" pitchFamily="34" charset="0"/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DE5C30F-3DC4-955B-18B5-4986207C1B02}"/>
                  </a:ext>
                </a:extLst>
              </p:cNvPr>
              <p:cNvSpPr txBox="1"/>
              <p:nvPr/>
            </p:nvSpPr>
            <p:spPr>
              <a:xfrm>
                <a:off x="7682412" y="5658394"/>
                <a:ext cx="915554" cy="75728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mad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tabi’i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895E31B3-1187-387F-CE84-6AF8252E4DA0}"/>
                </a:ext>
              </a:extLst>
            </p:cNvPr>
            <p:cNvGrpSpPr/>
            <p:nvPr/>
          </p:nvGrpSpPr>
          <p:grpSpPr>
            <a:xfrm>
              <a:off x="6448880" y="5054594"/>
              <a:ext cx="1091696" cy="871077"/>
              <a:chOff x="5419883" y="5585017"/>
              <a:chExt cx="1580080" cy="1260763"/>
            </a:xfrm>
          </p:grpSpPr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C012F299-582D-89B4-A32D-DEF4D6D90319}"/>
                  </a:ext>
                </a:extLst>
              </p:cNvPr>
              <p:cNvSpPr/>
              <p:nvPr/>
            </p:nvSpPr>
            <p:spPr>
              <a:xfrm>
                <a:off x="5579919" y="5585017"/>
                <a:ext cx="1260763" cy="1260763"/>
              </a:xfrm>
              <a:prstGeom prst="ellipse">
                <a:avLst/>
              </a:prstGeom>
              <a:solidFill>
                <a:srgbClr val="66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>
                  <a:latin typeface="Candara" panose="020E0502030303020204" pitchFamily="34" charset="0"/>
                </a:endParaRP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11D17CF1-2DB9-3FF0-392C-6DCE6E579300}"/>
                  </a:ext>
                </a:extLst>
              </p:cNvPr>
              <p:cNvSpPr txBox="1"/>
              <p:nvPr/>
            </p:nvSpPr>
            <p:spPr>
              <a:xfrm>
                <a:off x="5419883" y="5874077"/>
                <a:ext cx="1580080" cy="6681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idgam</a:t>
                </a:r>
                <a:r>
                  <a:rPr lang="en-US" sz="12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bilagunnah</a:t>
                </a:r>
                <a:endParaRPr lang="en-ID" sz="12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7D0DEFCB-7887-1D00-61F9-AF549BAACF13}"/>
                </a:ext>
              </a:extLst>
            </p:cNvPr>
            <p:cNvGrpSpPr/>
            <p:nvPr/>
          </p:nvGrpSpPr>
          <p:grpSpPr>
            <a:xfrm>
              <a:off x="5182431" y="4791114"/>
              <a:ext cx="871076" cy="871076"/>
              <a:chOff x="3560931" y="5435097"/>
              <a:chExt cx="1260763" cy="1260763"/>
            </a:xfrm>
          </p:grpSpPr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3B6868D7-2F5A-F504-D151-F36BE925B4BF}"/>
                  </a:ext>
                </a:extLst>
              </p:cNvPr>
              <p:cNvSpPr/>
              <p:nvPr/>
            </p:nvSpPr>
            <p:spPr>
              <a:xfrm>
                <a:off x="3560931" y="5435097"/>
                <a:ext cx="1260763" cy="1260763"/>
              </a:xfrm>
              <a:prstGeom prst="ellipse">
                <a:avLst/>
              </a:prstGeom>
              <a:solidFill>
                <a:srgbClr val="E010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65972ED1-91CC-D2FC-519F-F33F476980DB}"/>
                  </a:ext>
                </a:extLst>
              </p:cNvPr>
              <p:cNvSpPr txBox="1"/>
              <p:nvPr/>
            </p:nvSpPr>
            <p:spPr>
              <a:xfrm>
                <a:off x="3737330" y="5886210"/>
                <a:ext cx="915554" cy="4454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izhar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8303B686-6384-E804-3CB3-67CE2A37D16E}"/>
                </a:ext>
              </a:extLst>
            </p:cNvPr>
            <p:cNvGrpSpPr/>
            <p:nvPr/>
          </p:nvGrpSpPr>
          <p:grpSpPr>
            <a:xfrm>
              <a:off x="4420431" y="3741956"/>
              <a:ext cx="871076" cy="871076"/>
              <a:chOff x="2429589" y="4096059"/>
              <a:chExt cx="1260763" cy="1260763"/>
            </a:xfrm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8565FE62-76BC-7A08-04A7-FCB3B596114E}"/>
                  </a:ext>
                </a:extLst>
              </p:cNvPr>
              <p:cNvSpPr/>
              <p:nvPr/>
            </p:nvSpPr>
            <p:spPr>
              <a:xfrm>
                <a:off x="2429589" y="4096059"/>
                <a:ext cx="1260763" cy="1260763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02991723-701F-6792-E892-A7BE44F90BC0}"/>
                  </a:ext>
                </a:extLst>
              </p:cNvPr>
              <p:cNvSpPr txBox="1"/>
              <p:nvPr/>
            </p:nvSpPr>
            <p:spPr>
              <a:xfrm>
                <a:off x="2509369" y="4366172"/>
                <a:ext cx="1119163" cy="75728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ikhfa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’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syafawi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16D37D38-0C3F-20B3-E4BB-CC5D61119995}"/>
                </a:ext>
              </a:extLst>
            </p:cNvPr>
            <p:cNvGrpSpPr/>
            <p:nvPr/>
          </p:nvGrpSpPr>
          <p:grpSpPr>
            <a:xfrm>
              <a:off x="4457631" y="2446770"/>
              <a:ext cx="877200" cy="871076"/>
              <a:chOff x="2263578" y="2281027"/>
              <a:chExt cx="1269628" cy="1260763"/>
            </a:xfrm>
          </p:grpSpPr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519CE63E-366A-4A38-CF8A-98F6295E9DB4}"/>
                  </a:ext>
                </a:extLst>
              </p:cNvPr>
              <p:cNvSpPr/>
              <p:nvPr/>
            </p:nvSpPr>
            <p:spPr>
              <a:xfrm>
                <a:off x="2263583" y="2281027"/>
                <a:ext cx="1260765" cy="1260763"/>
              </a:xfrm>
              <a:prstGeom prst="ellipse">
                <a:avLst/>
              </a:prstGeom>
              <a:solidFill>
                <a:srgbClr val="E7E2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AB95ADA7-CC6C-53A4-597B-DF97CA9DE448}"/>
                  </a:ext>
                </a:extLst>
              </p:cNvPr>
              <p:cNvSpPr txBox="1"/>
              <p:nvPr/>
            </p:nvSpPr>
            <p:spPr>
              <a:xfrm>
                <a:off x="2263578" y="2729497"/>
                <a:ext cx="1269628" cy="4454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tafkhim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AEC9B992-C632-C002-69AD-48EA78247536}"/>
                </a:ext>
              </a:extLst>
            </p:cNvPr>
            <p:cNvGrpSpPr/>
            <p:nvPr/>
          </p:nvGrpSpPr>
          <p:grpSpPr>
            <a:xfrm>
              <a:off x="5275144" y="1408307"/>
              <a:ext cx="871076" cy="871075"/>
              <a:chOff x="3099790" y="521127"/>
              <a:chExt cx="1260763" cy="1260763"/>
            </a:xfrm>
          </p:grpSpPr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0C7E5CE3-1C86-8F40-94B9-1ADB1C0E1236}"/>
                  </a:ext>
                </a:extLst>
              </p:cNvPr>
              <p:cNvSpPr/>
              <p:nvPr/>
            </p:nvSpPr>
            <p:spPr>
              <a:xfrm>
                <a:off x="3099790" y="521127"/>
                <a:ext cx="1260763" cy="1260763"/>
              </a:xfrm>
              <a:prstGeom prst="ellipse">
                <a:avLst/>
              </a:prstGeom>
              <a:solidFill>
                <a:srgbClr val="F2955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18FBA89E-73C2-A121-AB67-FD94BD3F1BD9}"/>
                  </a:ext>
                </a:extLst>
              </p:cNvPr>
              <p:cNvSpPr txBox="1"/>
              <p:nvPr/>
            </p:nvSpPr>
            <p:spPr>
              <a:xfrm>
                <a:off x="3183820" y="758718"/>
                <a:ext cx="1099619" cy="75729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izhar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syafawi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5458480B-82BE-6563-2BBE-86B83202E355}"/>
                </a:ext>
              </a:extLst>
            </p:cNvPr>
            <p:cNvGrpSpPr/>
            <p:nvPr/>
          </p:nvGrpSpPr>
          <p:grpSpPr>
            <a:xfrm>
              <a:off x="6518058" y="1188970"/>
              <a:ext cx="871076" cy="871076"/>
              <a:chOff x="5528294" y="87085"/>
              <a:chExt cx="1260763" cy="1260763"/>
            </a:xfrm>
          </p:grpSpPr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C22E387F-C7E3-48B9-AD7B-DC412EB845E0}"/>
                  </a:ext>
                </a:extLst>
              </p:cNvPr>
              <p:cNvSpPr/>
              <p:nvPr/>
            </p:nvSpPr>
            <p:spPr>
              <a:xfrm>
                <a:off x="5528294" y="87085"/>
                <a:ext cx="1260763" cy="1260763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400" dirty="0">
                  <a:solidFill>
                    <a:schemeClr val="accent6">
                      <a:lumMod val="50000"/>
                    </a:schemeClr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DEE59814-6362-3EAE-B760-32BC24A76A7B}"/>
                  </a:ext>
                </a:extLst>
              </p:cNvPr>
              <p:cNvSpPr txBox="1"/>
              <p:nvPr/>
            </p:nvSpPr>
            <p:spPr>
              <a:xfrm>
                <a:off x="5547646" y="118726"/>
                <a:ext cx="1191007" cy="10691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mad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wajib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muttasil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3218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124"/>
          <p:cNvGrpSpPr/>
          <p:nvPr/>
        </p:nvGrpSpPr>
        <p:grpSpPr>
          <a:xfrm>
            <a:off x="147120" y="243090"/>
            <a:ext cx="2425276" cy="1183509"/>
            <a:chOff x="147120" y="243090"/>
            <a:chExt cx="2425276" cy="1183509"/>
          </a:xfrm>
        </p:grpSpPr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97" y="243090"/>
              <a:ext cx="2422799" cy="1183509"/>
            </a:xfrm>
            <a:prstGeom prst="rect">
              <a:avLst/>
            </a:prstGeom>
          </p:spPr>
        </p:pic>
        <p:sp>
          <p:nvSpPr>
            <p:cNvPr id="121" name="Rectangle 120">
              <a:hlinkClick r:id="rId5" action="ppaction://hlinksldjump"/>
            </p:cNvPr>
            <p:cNvSpPr/>
            <p:nvPr/>
          </p:nvSpPr>
          <p:spPr>
            <a:xfrm>
              <a:off x="147120" y="351922"/>
              <a:ext cx="2231899" cy="1034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Hukum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 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Tajwid</a:t>
              </a:r>
              <a:endParaRPr lang="en-ID" b="1" dirty="0">
                <a:solidFill>
                  <a:srgbClr val="005C4A"/>
                </a:solidFill>
                <a:latin typeface="Candara" panose="020E0502030303020204" pitchFamily="34" charset="0"/>
              </a:endParaRPr>
            </a:p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Q.S. Al-</a:t>
              </a:r>
              <a:r>
                <a:rPr lang="en-ID" b="1" dirty="0" err="1">
                  <a:solidFill>
                    <a:srgbClr val="005C4A"/>
                  </a:solidFill>
                  <a:latin typeface="Candara" panose="020E0502030303020204" pitchFamily="34" charset="0"/>
                </a:rPr>
                <a:t>Mā’idah</a:t>
              </a: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/5: 48</a:t>
              </a:r>
            </a:p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D" b="1" dirty="0">
                  <a:solidFill>
                    <a:srgbClr val="005C4A"/>
                  </a:solidFill>
                  <a:latin typeface="Candara" panose="020E0502030303020204" pitchFamily="34" charset="0"/>
                </a:rPr>
                <a:t>(2)</a:t>
              </a:r>
              <a:endParaRPr lang="en-ID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823FD91-8736-04CE-DC70-B8ABB77A0D17}"/>
              </a:ext>
            </a:extLst>
          </p:cNvPr>
          <p:cNvGrpSpPr/>
          <p:nvPr/>
        </p:nvGrpSpPr>
        <p:grpSpPr>
          <a:xfrm>
            <a:off x="3579197" y="290019"/>
            <a:ext cx="4136030" cy="4136031"/>
            <a:chOff x="3124200" y="457200"/>
            <a:chExt cx="5943600" cy="5943600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2833BA60-A53A-01AD-494D-6DEA88CBF607}"/>
                </a:ext>
              </a:extLst>
            </p:cNvPr>
            <p:cNvSpPr/>
            <p:nvPr/>
          </p:nvSpPr>
          <p:spPr>
            <a:xfrm>
              <a:off x="3124200" y="457200"/>
              <a:ext cx="5943600" cy="59436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F5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0076F66-201B-102F-4222-2D55F46DCD8C}"/>
                </a:ext>
              </a:extLst>
            </p:cNvPr>
            <p:cNvSpPr txBox="1"/>
            <p:nvPr/>
          </p:nvSpPr>
          <p:spPr>
            <a:xfrm>
              <a:off x="4025980" y="1817185"/>
              <a:ext cx="4140041" cy="3670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ل</a:t>
              </a:r>
              <a:r>
                <a:rPr lang="ar-SA" sz="3200" dirty="0">
                  <a:solidFill>
                    <a:srgbClr val="FF00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ِك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ُلّ</a:t>
              </a:r>
              <a:r>
                <a:rPr lang="ar-SA" sz="3200" dirty="0">
                  <a:solidFill>
                    <a:srgbClr val="FF00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ٍ ج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َعَل</a:t>
              </a:r>
              <a:r>
                <a:rPr lang="ar-SA" sz="3200" dirty="0">
                  <a:solidFill>
                    <a:srgbClr val="00B0F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ْنَا </a:t>
              </a:r>
              <a:r>
                <a:rPr lang="ar-SA" sz="3200" dirty="0">
                  <a:solidFill>
                    <a:srgbClr val="FF00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مِن</a:t>
              </a:r>
              <a:r>
                <a:rPr lang="ar-SA" sz="3200" dirty="0">
                  <a:solidFill>
                    <a:srgbClr val="F2955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ْك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ُ</a:t>
              </a:r>
              <a:r>
                <a:rPr lang="ar-SA" sz="3200" dirty="0">
                  <a:solidFill>
                    <a:srgbClr val="F2955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مْ 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شِرْعَ</a:t>
              </a:r>
              <a:r>
                <a:rPr lang="ar-SA" sz="3200" dirty="0">
                  <a:solidFill>
                    <a:srgbClr val="B793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ةً وَّ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م</a:t>
              </a:r>
              <a:r>
                <a:rPr lang="ar-SA" sz="3200" dirty="0">
                  <a:solidFill>
                    <a:srgbClr val="E010C2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ِن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ْه</a:t>
              </a:r>
              <a:r>
                <a:rPr lang="ar-SA" sz="3200" dirty="0">
                  <a:solidFill>
                    <a:srgbClr val="00B0F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َا</a:t>
              </a:r>
              <a:r>
                <a:rPr lang="ar-SA" sz="3200" dirty="0">
                  <a:solidFill>
                    <a:srgbClr val="6C4A4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جًا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 ۗ وَلَوْ </a:t>
              </a:r>
              <a:r>
                <a:rPr lang="ar-SA" sz="3200" dirty="0">
                  <a:solidFill>
                    <a:srgbClr val="00FF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شَاۤء</a:t>
              </a:r>
              <a:r>
                <a:rPr lang="ar-SA" sz="3200" dirty="0">
                  <a:solidFill>
                    <a:srgbClr val="E7E20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 اللّٰهُ 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لَجَعَلَ</a:t>
              </a:r>
              <a:r>
                <a:rPr lang="ar-SA" sz="3200" dirty="0">
                  <a:solidFill>
                    <a:srgbClr val="F2955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كُمْ ا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ُمَّ</a:t>
              </a:r>
              <a:r>
                <a:rPr lang="ar-SA" sz="3200" dirty="0">
                  <a:solidFill>
                    <a:srgbClr val="B793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ةً و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َّ</a:t>
              </a:r>
              <a:r>
                <a:rPr lang="ar-SA" sz="3200" dirty="0">
                  <a:solidFill>
                    <a:srgbClr val="01BC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ا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حِدَ</a:t>
              </a:r>
              <a:r>
                <a:rPr lang="ar-SA" sz="3200" dirty="0">
                  <a:solidFill>
                    <a:srgbClr val="B793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ةً و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َّ</a:t>
              </a:r>
              <a:r>
                <a:rPr lang="ar-SA" sz="3200" dirty="0">
                  <a:solidFill>
                    <a:srgbClr val="00B0F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ل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ٰك</a:t>
              </a:r>
              <a:r>
                <a:rPr lang="ar-SA" sz="3200" dirty="0">
                  <a:solidFill>
                    <a:srgbClr val="6600C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ِنْ لِ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ّيَبْلُو</a:t>
              </a:r>
              <a:r>
                <a:rPr lang="ar-SA" sz="3200" dirty="0">
                  <a:solidFill>
                    <a:srgbClr val="F2955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َكُمْ</a:t>
              </a:r>
              <a:r>
                <a:rPr lang="ar-SA" sz="3200" dirty="0">
                  <a:solidFill>
                    <a:srgbClr val="00B0F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 فِيْ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 </a:t>
              </a:r>
              <a:r>
                <a:rPr lang="ar-SA" sz="3200" dirty="0">
                  <a:solidFill>
                    <a:srgbClr val="00B050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مَآ ا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ٰ</a:t>
              </a:r>
              <a:r>
                <a:rPr lang="ar-SA" sz="3200" dirty="0">
                  <a:solidFill>
                    <a:srgbClr val="01BC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تٰ</a:t>
              </a:r>
              <a:r>
                <a:rPr lang="ar-SA" sz="3200" dirty="0">
                  <a:solidFill>
                    <a:srgbClr val="F2955C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ىكُمْ فَا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سْتَبِ</a:t>
              </a:r>
              <a:r>
                <a:rPr lang="ar-SA" sz="3200" dirty="0">
                  <a:solidFill>
                    <a:srgbClr val="604A7B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قُوا الْخَ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ي</a:t>
              </a:r>
              <a:r>
                <a:rPr lang="ar-SA" sz="3200" dirty="0">
                  <a:solidFill>
                    <a:srgbClr val="01BCFF"/>
                  </a:solidFill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ْرٰ</a:t>
              </a:r>
              <a:r>
                <a:rPr lang="ar-SA" sz="3200" dirty="0">
                  <a:effectLst/>
                  <a:latin typeface="Adobe Naskh Medium" panose="01010101010101010101" pitchFamily="50" charset="-78"/>
                  <a:ea typeface="Calibri" panose="020F0502020204030204" pitchFamily="34" charset="0"/>
                  <a:cs typeface="Adobe Naskh Medium" panose="01010101010101010101" pitchFamily="50" charset="-78"/>
                </a:rPr>
                <a:t>تِ</a:t>
              </a:r>
              <a:endParaRPr lang="en-ID" sz="3200" dirty="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9226DEF-F085-BD0B-3174-0564783BE70F}"/>
              </a:ext>
            </a:extLst>
          </p:cNvPr>
          <p:cNvGrpSpPr/>
          <p:nvPr/>
        </p:nvGrpSpPr>
        <p:grpSpPr>
          <a:xfrm>
            <a:off x="3260892" y="26299"/>
            <a:ext cx="4772639" cy="4755251"/>
            <a:chOff x="2685080" y="14799"/>
            <a:chExt cx="6858426" cy="6833438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09A1184-F33D-F0D9-655F-3C38CEA61AC0}"/>
                </a:ext>
              </a:extLst>
            </p:cNvPr>
            <p:cNvGrpSpPr/>
            <p:nvPr/>
          </p:nvGrpSpPr>
          <p:grpSpPr>
            <a:xfrm>
              <a:off x="7325443" y="348804"/>
              <a:ext cx="1298224" cy="1260763"/>
              <a:chOff x="8558645" y="2250721"/>
              <a:chExt cx="1298224" cy="1260763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80784559-821F-5205-C964-EEFE8ECEE88F}"/>
                  </a:ext>
                </a:extLst>
              </p:cNvPr>
              <p:cNvSpPr/>
              <p:nvPr/>
            </p:nvSpPr>
            <p:spPr>
              <a:xfrm>
                <a:off x="8558645" y="2250721"/>
                <a:ext cx="1260763" cy="1260763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solidFill>
                    <a:schemeClr val="accent6">
                      <a:lumMod val="50000"/>
                    </a:schemeClr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D5EE9367-47EE-3526-15C5-DD81EA96AF0D}"/>
                  </a:ext>
                </a:extLst>
              </p:cNvPr>
              <p:cNvSpPr txBox="1"/>
              <p:nvPr/>
            </p:nvSpPr>
            <p:spPr>
              <a:xfrm>
                <a:off x="8596107" y="2553610"/>
                <a:ext cx="1260762" cy="75188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mad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jaiz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munfasil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BA97D9E-2A55-DD98-A41B-A0636A217939}"/>
                </a:ext>
              </a:extLst>
            </p:cNvPr>
            <p:cNvGrpSpPr/>
            <p:nvPr/>
          </p:nvGrpSpPr>
          <p:grpSpPr>
            <a:xfrm>
              <a:off x="2685080" y="3456055"/>
              <a:ext cx="1260763" cy="1260763"/>
              <a:chOff x="2618508" y="4108279"/>
              <a:chExt cx="1260763" cy="1260763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0471CF49-9D64-98A1-2923-E5784F93507D}"/>
                  </a:ext>
                </a:extLst>
              </p:cNvPr>
              <p:cNvSpPr/>
              <p:nvPr/>
            </p:nvSpPr>
            <p:spPr>
              <a:xfrm>
                <a:off x="2618508" y="4108279"/>
                <a:ext cx="1260763" cy="1260763"/>
              </a:xfrm>
              <a:prstGeom prst="ellipse">
                <a:avLst/>
              </a:prstGeom>
              <a:solidFill>
                <a:srgbClr val="6C4A4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0DB25F61-4DE8-2F5E-B1A5-3AD23AB79971}"/>
                  </a:ext>
                </a:extLst>
              </p:cNvPr>
              <p:cNvSpPr txBox="1"/>
              <p:nvPr/>
            </p:nvSpPr>
            <p:spPr>
              <a:xfrm>
                <a:off x="2718820" y="4357834"/>
                <a:ext cx="1076876" cy="75188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mad ‘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iwadh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F633A5B4-B44F-9574-C58B-054ABAA94049}"/>
                </a:ext>
              </a:extLst>
            </p:cNvPr>
            <p:cNvGrpSpPr/>
            <p:nvPr/>
          </p:nvGrpSpPr>
          <p:grpSpPr>
            <a:xfrm>
              <a:off x="7675487" y="4808142"/>
              <a:ext cx="1260763" cy="1260763"/>
              <a:chOff x="7963517" y="882891"/>
              <a:chExt cx="1260763" cy="1260763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7676347E-8F8D-E9E9-DCA4-A95C2F30101E}"/>
                  </a:ext>
                </a:extLst>
              </p:cNvPr>
              <p:cNvSpPr/>
              <p:nvPr/>
            </p:nvSpPr>
            <p:spPr>
              <a:xfrm>
                <a:off x="7963517" y="882891"/>
                <a:ext cx="1260763" cy="126076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latin typeface="Candara" panose="020E0502030303020204" pitchFamily="34" charset="0"/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41D2E7B9-4386-468A-C3DC-05B9099FC3A0}"/>
                  </a:ext>
                </a:extLst>
              </p:cNvPr>
              <p:cNvSpPr txBox="1"/>
              <p:nvPr/>
            </p:nvSpPr>
            <p:spPr>
              <a:xfrm>
                <a:off x="8151130" y="1323700"/>
                <a:ext cx="915554" cy="44228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ikhfa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’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E3BECAB-DF6C-3934-52FB-7D10CE67E313}"/>
                </a:ext>
              </a:extLst>
            </p:cNvPr>
            <p:cNvGrpSpPr/>
            <p:nvPr/>
          </p:nvGrpSpPr>
          <p:grpSpPr>
            <a:xfrm>
              <a:off x="3252546" y="4852083"/>
              <a:ext cx="1407183" cy="1260763"/>
              <a:chOff x="8393552" y="4096059"/>
              <a:chExt cx="1407183" cy="1260763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8407E454-F6E8-DA00-3F01-1F32780FCF13}"/>
                  </a:ext>
                </a:extLst>
              </p:cNvPr>
              <p:cNvSpPr/>
              <p:nvPr/>
            </p:nvSpPr>
            <p:spPr>
              <a:xfrm>
                <a:off x="8456469" y="4096059"/>
                <a:ext cx="1260763" cy="126076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latin typeface="Candara" panose="020E0502030303020204" pitchFamily="34" charset="0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0EBD8D36-F479-A8C6-152F-E1FFFC9F10C7}"/>
                  </a:ext>
                </a:extLst>
              </p:cNvPr>
              <p:cNvSpPr txBox="1"/>
              <p:nvPr/>
            </p:nvSpPr>
            <p:spPr>
              <a:xfrm>
                <a:off x="8393552" y="4377979"/>
                <a:ext cx="1407183" cy="70765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3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alif lam </a:t>
                </a:r>
                <a:r>
                  <a:rPr lang="en-US" sz="13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qamariyah</a:t>
                </a:r>
                <a:endParaRPr lang="en-ID" sz="13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FC72FA3F-6E86-2DB8-6D32-54A3B43F0B07}"/>
                </a:ext>
              </a:extLst>
            </p:cNvPr>
            <p:cNvGrpSpPr/>
            <p:nvPr/>
          </p:nvGrpSpPr>
          <p:grpSpPr>
            <a:xfrm>
              <a:off x="8282743" y="3456055"/>
              <a:ext cx="1260763" cy="1260763"/>
              <a:chOff x="7294047" y="5371651"/>
              <a:chExt cx="1260763" cy="1260763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F6F5A3ED-2CA9-985C-38C5-0374A590BE82}"/>
                  </a:ext>
                </a:extLst>
              </p:cNvPr>
              <p:cNvSpPr/>
              <p:nvPr/>
            </p:nvSpPr>
            <p:spPr>
              <a:xfrm>
                <a:off x="7294047" y="5371651"/>
                <a:ext cx="1260763" cy="1260763"/>
              </a:xfrm>
              <a:prstGeom prst="ellipse">
                <a:avLst/>
              </a:prstGeom>
              <a:solidFill>
                <a:srgbClr val="01BC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latin typeface="Candara" panose="020E0502030303020204" pitchFamily="34" charset="0"/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2757C6D6-05D2-EE6E-9C87-1F7E04D25ED2}"/>
                  </a:ext>
                </a:extLst>
              </p:cNvPr>
              <p:cNvSpPr txBox="1"/>
              <p:nvPr/>
            </p:nvSpPr>
            <p:spPr>
              <a:xfrm>
                <a:off x="7447239" y="5653257"/>
                <a:ext cx="915554" cy="75188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mad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tabi’i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33BDAC2A-30A1-B5A4-4485-8892DAA09BD5}"/>
                </a:ext>
              </a:extLst>
            </p:cNvPr>
            <p:cNvGrpSpPr/>
            <p:nvPr/>
          </p:nvGrpSpPr>
          <p:grpSpPr>
            <a:xfrm>
              <a:off x="4550204" y="5587473"/>
              <a:ext cx="1471876" cy="1260763"/>
              <a:chOff x="5471669" y="5584280"/>
              <a:chExt cx="1471876" cy="1260763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172CB45-312F-5789-C3A0-CC71734B132D}"/>
                  </a:ext>
                </a:extLst>
              </p:cNvPr>
              <p:cNvSpPr/>
              <p:nvPr/>
            </p:nvSpPr>
            <p:spPr>
              <a:xfrm>
                <a:off x="5578684" y="5584280"/>
                <a:ext cx="1260763" cy="1260763"/>
              </a:xfrm>
              <a:prstGeom prst="ellipse">
                <a:avLst/>
              </a:prstGeom>
              <a:solidFill>
                <a:srgbClr val="6600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latin typeface="Candara" panose="020E0502030303020204" pitchFamily="34" charset="0"/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2ADD789D-AD21-0941-1726-CDE22B1151F7}"/>
                  </a:ext>
                </a:extLst>
              </p:cNvPr>
              <p:cNvSpPr txBox="1"/>
              <p:nvPr/>
            </p:nvSpPr>
            <p:spPr>
              <a:xfrm>
                <a:off x="5471669" y="5874309"/>
                <a:ext cx="1471876" cy="70765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3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idgam</a:t>
                </a:r>
                <a:r>
                  <a:rPr lang="en-US" sz="13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3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bilagunnah</a:t>
                </a:r>
                <a:endParaRPr lang="en-ID" sz="13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CC72CEEC-9A5A-AEA2-4B84-FB8090760582}"/>
                </a:ext>
              </a:extLst>
            </p:cNvPr>
            <p:cNvGrpSpPr/>
            <p:nvPr/>
          </p:nvGrpSpPr>
          <p:grpSpPr>
            <a:xfrm>
              <a:off x="8136739" y="1873672"/>
              <a:ext cx="1260763" cy="1260763"/>
              <a:chOff x="3714129" y="5435097"/>
              <a:chExt cx="1260763" cy="1260763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6D1E761C-2213-B321-AF5E-AA5BED8CB446}"/>
                  </a:ext>
                </a:extLst>
              </p:cNvPr>
              <p:cNvSpPr/>
              <p:nvPr/>
            </p:nvSpPr>
            <p:spPr>
              <a:xfrm>
                <a:off x="3714129" y="5435097"/>
                <a:ext cx="1260763" cy="1260763"/>
              </a:xfrm>
              <a:prstGeom prst="ellipse">
                <a:avLst/>
              </a:prstGeom>
              <a:solidFill>
                <a:srgbClr val="E010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31582111-E1BC-1CC5-529F-34AF452E8469}"/>
                  </a:ext>
                </a:extLst>
              </p:cNvPr>
              <p:cNvSpPr txBox="1"/>
              <p:nvPr/>
            </p:nvSpPr>
            <p:spPr>
              <a:xfrm>
                <a:off x="3911384" y="5869210"/>
                <a:ext cx="915554" cy="44228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izhar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1945EAE-AB49-55DF-DCC8-08BF081BAF3D}"/>
                </a:ext>
              </a:extLst>
            </p:cNvPr>
            <p:cNvGrpSpPr/>
            <p:nvPr/>
          </p:nvGrpSpPr>
          <p:grpSpPr>
            <a:xfrm>
              <a:off x="5461918" y="14799"/>
              <a:ext cx="1269628" cy="1260763"/>
              <a:chOff x="2392371" y="2320313"/>
              <a:chExt cx="1269628" cy="1260763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C999802-C705-ECE3-D03B-A3B81D0E7928}"/>
                  </a:ext>
                </a:extLst>
              </p:cNvPr>
              <p:cNvSpPr/>
              <p:nvPr/>
            </p:nvSpPr>
            <p:spPr>
              <a:xfrm>
                <a:off x="2392371" y="2320313"/>
                <a:ext cx="1260763" cy="1260763"/>
              </a:xfrm>
              <a:prstGeom prst="ellipse">
                <a:avLst/>
              </a:prstGeom>
              <a:solidFill>
                <a:srgbClr val="E7E2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09A4CF1E-916A-0010-EADA-93D758AD95DF}"/>
                  </a:ext>
                </a:extLst>
              </p:cNvPr>
              <p:cNvSpPr txBox="1"/>
              <p:nvPr/>
            </p:nvSpPr>
            <p:spPr>
              <a:xfrm>
                <a:off x="2392371" y="2749905"/>
                <a:ext cx="1269628" cy="44228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tafkhim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F4EE9E0F-83BA-AE4D-F0F2-97A0257ED469}"/>
                </a:ext>
              </a:extLst>
            </p:cNvPr>
            <p:cNvGrpSpPr/>
            <p:nvPr/>
          </p:nvGrpSpPr>
          <p:grpSpPr>
            <a:xfrm>
              <a:off x="2794498" y="1873673"/>
              <a:ext cx="1260763" cy="1260763"/>
              <a:chOff x="2971502" y="883317"/>
              <a:chExt cx="1260763" cy="1260763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E6CB9DF-2407-9FEC-EDD3-A6E3A2D27908}"/>
                  </a:ext>
                </a:extLst>
              </p:cNvPr>
              <p:cNvSpPr/>
              <p:nvPr/>
            </p:nvSpPr>
            <p:spPr>
              <a:xfrm>
                <a:off x="2971502" y="883317"/>
                <a:ext cx="1260763" cy="1260763"/>
              </a:xfrm>
              <a:prstGeom prst="ellipse">
                <a:avLst/>
              </a:prstGeom>
              <a:solidFill>
                <a:srgbClr val="F2955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Candara" panose="020E0502030303020204" pitchFamily="34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5C3EF8A-7A8A-A33F-DB79-61EF9F3F803A}"/>
                  </a:ext>
                </a:extLst>
              </p:cNvPr>
              <p:cNvSpPr txBox="1"/>
              <p:nvPr/>
            </p:nvSpPr>
            <p:spPr>
              <a:xfrm>
                <a:off x="3054930" y="1100651"/>
                <a:ext cx="1099620" cy="75188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izhar</a:t>
                </a:r>
                <a:r>
                  <a:rPr lang="en-US" sz="1400" dirty="0">
                    <a:solidFill>
                      <a:schemeClr val="bg1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  <a:latin typeface="Candara" panose="020E0502030303020204" pitchFamily="34" charset="0"/>
                  </a:rPr>
                  <a:t>syafawi</a:t>
                </a:r>
                <a:endParaRPr lang="en-ID" sz="1400" dirty="0">
                  <a:solidFill>
                    <a:schemeClr val="bg1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0448613D-966E-3226-C38C-CB12D049AC3B}"/>
                </a:ext>
              </a:extLst>
            </p:cNvPr>
            <p:cNvGrpSpPr/>
            <p:nvPr/>
          </p:nvGrpSpPr>
          <p:grpSpPr>
            <a:xfrm>
              <a:off x="3602921" y="457065"/>
              <a:ext cx="1260763" cy="1260763"/>
              <a:chOff x="4425660" y="-4390"/>
              <a:chExt cx="1260763" cy="1260763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E881DF4A-0EDE-47D8-220D-0EB9F9618182}"/>
                  </a:ext>
                </a:extLst>
              </p:cNvPr>
              <p:cNvSpPr/>
              <p:nvPr/>
            </p:nvSpPr>
            <p:spPr>
              <a:xfrm>
                <a:off x="4425660" y="-4390"/>
                <a:ext cx="1260763" cy="1260763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solidFill>
                    <a:schemeClr val="accent6">
                      <a:lumMod val="50000"/>
                    </a:schemeClr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C6DD3D3A-50A5-0C89-18B8-F5877A418FDD}"/>
                  </a:ext>
                </a:extLst>
              </p:cNvPr>
              <p:cNvSpPr txBox="1"/>
              <p:nvPr/>
            </p:nvSpPr>
            <p:spPr>
              <a:xfrm>
                <a:off x="4479366" y="40987"/>
                <a:ext cx="1157801" cy="106148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mad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wajib</a:t>
                </a:r>
                <a:r>
                  <a:rPr lang="en-US" sz="14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4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muttasil</a:t>
                </a:r>
                <a:endParaRPr lang="en-ID" sz="14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A5BDE27-248C-4B18-8220-3655D5B3AB05}"/>
                </a:ext>
              </a:extLst>
            </p:cNvPr>
            <p:cNvGrpSpPr/>
            <p:nvPr/>
          </p:nvGrpSpPr>
          <p:grpSpPr>
            <a:xfrm>
              <a:off x="6272635" y="5587474"/>
              <a:ext cx="1298493" cy="1260763"/>
              <a:chOff x="6430239" y="78740"/>
              <a:chExt cx="1298493" cy="1260763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72E8C7D5-1F02-8059-B89A-44CDB4D673E7}"/>
                  </a:ext>
                </a:extLst>
              </p:cNvPr>
              <p:cNvSpPr/>
              <p:nvPr/>
            </p:nvSpPr>
            <p:spPr>
              <a:xfrm>
                <a:off x="6430239" y="78740"/>
                <a:ext cx="1260763" cy="1260763"/>
              </a:xfrm>
              <a:prstGeom prst="ellipse">
                <a:avLst/>
              </a:prstGeom>
              <a:solidFill>
                <a:srgbClr val="B793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latin typeface="Candara" panose="020E0502030303020204" pitchFamily="34" charset="0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FBC22B86-A716-477D-8737-9099D4DA7870}"/>
                  </a:ext>
                </a:extLst>
              </p:cNvPr>
              <p:cNvSpPr txBox="1"/>
              <p:nvPr/>
            </p:nvSpPr>
            <p:spPr>
              <a:xfrm>
                <a:off x="6439644" y="370725"/>
                <a:ext cx="1289088" cy="70765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3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idgam</a:t>
                </a:r>
                <a:r>
                  <a:rPr lang="en-US" sz="1300" dirty="0">
                    <a:solidFill>
                      <a:srgbClr val="005C4A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1300" dirty="0" err="1">
                    <a:solidFill>
                      <a:srgbClr val="005C4A"/>
                    </a:solidFill>
                    <a:latin typeface="Candara" panose="020E0502030303020204" pitchFamily="34" charset="0"/>
                  </a:rPr>
                  <a:t>bigunnah</a:t>
                </a:r>
                <a:endParaRPr lang="en-ID" sz="1300" dirty="0">
                  <a:solidFill>
                    <a:srgbClr val="005C4A"/>
                  </a:solidFill>
                  <a:latin typeface="Candara" panose="020E0502030303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9648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</TotalTime>
  <Words>1169</Words>
  <Application>Microsoft Office PowerPoint</Application>
  <PresentationFormat>On-screen Show (16:9)</PresentationFormat>
  <Paragraphs>138</Paragraphs>
  <Slides>19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Adobe Naskh Medium</vt:lpstr>
      <vt:lpstr>Arial</vt:lpstr>
      <vt:lpstr>Calibri</vt:lpstr>
      <vt:lpstr>Candara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Nurul Handayani</cp:lastModifiedBy>
  <cp:revision>133</cp:revision>
  <dcterms:created xsi:type="dcterms:W3CDTF">2022-01-17T01:37:52Z</dcterms:created>
  <dcterms:modified xsi:type="dcterms:W3CDTF">2022-06-03T01:20:44Z</dcterms:modified>
</cp:coreProperties>
</file>